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43" r:id="rId5"/>
  </p:sldMasterIdLst>
  <p:notesMasterIdLst>
    <p:notesMasterId r:id="rId29"/>
  </p:notesMasterIdLst>
  <p:sldIdLst>
    <p:sldId id="287" r:id="rId6"/>
    <p:sldId id="288" r:id="rId7"/>
    <p:sldId id="289" r:id="rId8"/>
    <p:sldId id="283" r:id="rId9"/>
    <p:sldId id="282" r:id="rId10"/>
    <p:sldId id="279" r:id="rId11"/>
    <p:sldId id="280" r:id="rId12"/>
    <p:sldId id="267" r:id="rId13"/>
    <p:sldId id="268" r:id="rId14"/>
    <p:sldId id="269" r:id="rId15"/>
    <p:sldId id="284" r:id="rId16"/>
    <p:sldId id="276" r:id="rId17"/>
    <p:sldId id="270" r:id="rId18"/>
    <p:sldId id="275" r:id="rId19"/>
    <p:sldId id="271" r:id="rId20"/>
    <p:sldId id="286" r:id="rId21"/>
    <p:sldId id="277" r:id="rId22"/>
    <p:sldId id="281" r:id="rId23"/>
    <p:sldId id="272" r:id="rId24"/>
    <p:sldId id="273" r:id="rId25"/>
    <p:sldId id="274" r:id="rId26"/>
    <p:sldId id="285" r:id="rId27"/>
    <p:sldId id="290" r:id="rId28"/>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36"/>
    <a:srgbClr val="00A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38E5B-6008-4B73-9A86-6C54EAEA0EF5}" v="13" dt="2021-09-14T17:27:29.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53"/>
  </p:normalViewPr>
  <p:slideViewPr>
    <p:cSldViewPr snapToGrid="0" snapToObjects="1">
      <p:cViewPr varScale="1">
        <p:scale>
          <a:sx n="49" d="100"/>
          <a:sy n="49" d="100"/>
        </p:scale>
        <p:origin x="91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Marie.Gildea" userId="a822f68b-5f3c-48f2-9997-b272e23d6fc6" providerId="ADAL" clId="{94038E5B-6008-4B73-9A86-6C54EAEA0EF5}"/>
    <pc:docChg chg="undo redo custSel addSld delSld modSld sldOrd addMainMaster">
      <pc:chgData name="Anna.Marie.Gildea" userId="a822f68b-5f3c-48f2-9997-b272e23d6fc6" providerId="ADAL" clId="{94038E5B-6008-4B73-9A86-6C54EAEA0EF5}" dt="2021-09-14T17:27:35.224" v="133" actId="2696"/>
      <pc:docMkLst>
        <pc:docMk/>
      </pc:docMkLst>
      <pc:sldChg chg="del">
        <pc:chgData name="Anna.Marie.Gildea" userId="a822f68b-5f3c-48f2-9997-b272e23d6fc6" providerId="ADAL" clId="{94038E5B-6008-4B73-9A86-6C54EAEA0EF5}" dt="2021-09-14T13:26:16.148" v="9" actId="2696"/>
        <pc:sldMkLst>
          <pc:docMk/>
          <pc:sldMk cId="1259217913" sldId="256"/>
        </pc:sldMkLst>
      </pc:sldChg>
      <pc:sldChg chg="modSp del mod">
        <pc:chgData name="Anna.Marie.Gildea" userId="a822f68b-5f3c-48f2-9997-b272e23d6fc6" providerId="ADAL" clId="{94038E5B-6008-4B73-9A86-6C54EAEA0EF5}" dt="2021-09-14T17:27:35.224" v="133" actId="2696"/>
        <pc:sldMkLst>
          <pc:docMk/>
          <pc:sldMk cId="587021780" sldId="266"/>
        </pc:sldMkLst>
        <pc:spChg chg="mod">
          <ac:chgData name="Anna.Marie.Gildea" userId="a822f68b-5f3c-48f2-9997-b272e23d6fc6" providerId="ADAL" clId="{94038E5B-6008-4B73-9A86-6C54EAEA0EF5}" dt="2021-09-14T17:26:18.365" v="131"/>
          <ac:spMkLst>
            <pc:docMk/>
            <pc:sldMk cId="587021780" sldId="266"/>
            <ac:spMk id="2" creationId="{F86F4918-DD1F-054C-A4FB-2EAF57D39AD5}"/>
          </ac:spMkLst>
        </pc:spChg>
      </pc:sldChg>
      <pc:sldChg chg="addSp modSp mod">
        <pc:chgData name="Anna.Marie.Gildea" userId="a822f68b-5f3c-48f2-9997-b272e23d6fc6" providerId="ADAL" clId="{94038E5B-6008-4B73-9A86-6C54EAEA0EF5}" dt="2021-09-14T17:22:51.730" v="82" actId="1076"/>
        <pc:sldMkLst>
          <pc:docMk/>
          <pc:sldMk cId="6788541" sldId="267"/>
        </pc:sldMkLst>
        <pc:picChg chg="add mod">
          <ac:chgData name="Anna.Marie.Gildea" userId="a822f68b-5f3c-48f2-9997-b272e23d6fc6" providerId="ADAL" clId="{94038E5B-6008-4B73-9A86-6C54EAEA0EF5}" dt="2021-09-14T17:22:51.730" v="82" actId="1076"/>
          <ac:picMkLst>
            <pc:docMk/>
            <pc:sldMk cId="6788541" sldId="267"/>
            <ac:picMk id="3" creationId="{D5C9980C-2EBB-4283-843D-0A4072131FF6}"/>
          </ac:picMkLst>
        </pc:picChg>
      </pc:sldChg>
      <pc:sldChg chg="addSp modSp mod">
        <pc:chgData name="Anna.Marie.Gildea" userId="a822f68b-5f3c-48f2-9997-b272e23d6fc6" providerId="ADAL" clId="{94038E5B-6008-4B73-9A86-6C54EAEA0EF5}" dt="2021-09-14T17:23:05.676" v="86" actId="1076"/>
        <pc:sldMkLst>
          <pc:docMk/>
          <pc:sldMk cId="4202901597" sldId="268"/>
        </pc:sldMkLst>
        <pc:picChg chg="add mod">
          <ac:chgData name="Anna.Marie.Gildea" userId="a822f68b-5f3c-48f2-9997-b272e23d6fc6" providerId="ADAL" clId="{94038E5B-6008-4B73-9A86-6C54EAEA0EF5}" dt="2021-09-14T17:23:05.676" v="86" actId="1076"/>
          <ac:picMkLst>
            <pc:docMk/>
            <pc:sldMk cId="4202901597" sldId="268"/>
            <ac:picMk id="4" creationId="{BC5AE124-09DF-48B3-84CF-9B6859DFCC62}"/>
          </ac:picMkLst>
        </pc:picChg>
      </pc:sldChg>
      <pc:sldChg chg="addSp modSp mod">
        <pc:chgData name="Anna.Marie.Gildea" userId="a822f68b-5f3c-48f2-9997-b272e23d6fc6" providerId="ADAL" clId="{94038E5B-6008-4B73-9A86-6C54EAEA0EF5}" dt="2021-09-14T17:23:23.063" v="91" actId="14100"/>
        <pc:sldMkLst>
          <pc:docMk/>
          <pc:sldMk cId="1057022668" sldId="269"/>
        </pc:sldMkLst>
        <pc:picChg chg="add mod">
          <ac:chgData name="Anna.Marie.Gildea" userId="a822f68b-5f3c-48f2-9997-b272e23d6fc6" providerId="ADAL" clId="{94038E5B-6008-4B73-9A86-6C54EAEA0EF5}" dt="2021-09-14T17:23:23.063" v="91" actId="14100"/>
          <ac:picMkLst>
            <pc:docMk/>
            <pc:sldMk cId="1057022668" sldId="269"/>
            <ac:picMk id="2" creationId="{B3796F0D-D281-4BC9-9BEF-2F1196DAACF6}"/>
          </ac:picMkLst>
        </pc:picChg>
      </pc:sldChg>
      <pc:sldChg chg="addSp modSp mod">
        <pc:chgData name="Anna.Marie.Gildea" userId="a822f68b-5f3c-48f2-9997-b272e23d6fc6" providerId="ADAL" clId="{94038E5B-6008-4B73-9A86-6C54EAEA0EF5}" dt="2021-09-14T17:23:42.128" v="95" actId="1036"/>
        <pc:sldMkLst>
          <pc:docMk/>
          <pc:sldMk cId="446828504" sldId="270"/>
        </pc:sldMkLst>
        <pc:picChg chg="add mod">
          <ac:chgData name="Anna.Marie.Gildea" userId="a822f68b-5f3c-48f2-9997-b272e23d6fc6" providerId="ADAL" clId="{94038E5B-6008-4B73-9A86-6C54EAEA0EF5}" dt="2021-09-14T17:23:42.128" v="95" actId="1036"/>
          <ac:picMkLst>
            <pc:docMk/>
            <pc:sldMk cId="446828504" sldId="270"/>
            <ac:picMk id="3" creationId="{BE440F81-21E5-4610-AEF5-07BE02F7ED4C}"/>
          </ac:picMkLst>
        </pc:picChg>
      </pc:sldChg>
      <pc:sldChg chg="addSp modSp mod">
        <pc:chgData name="Anna.Marie.Gildea" userId="a822f68b-5f3c-48f2-9997-b272e23d6fc6" providerId="ADAL" clId="{94038E5B-6008-4B73-9A86-6C54EAEA0EF5}" dt="2021-09-14T17:24:36.129" v="105" actId="1076"/>
        <pc:sldMkLst>
          <pc:docMk/>
          <pc:sldMk cId="3965179975" sldId="274"/>
        </pc:sldMkLst>
        <pc:picChg chg="add mod">
          <ac:chgData name="Anna.Marie.Gildea" userId="a822f68b-5f3c-48f2-9997-b272e23d6fc6" providerId="ADAL" clId="{94038E5B-6008-4B73-9A86-6C54EAEA0EF5}" dt="2021-09-14T17:24:36.129" v="105" actId="1076"/>
          <ac:picMkLst>
            <pc:docMk/>
            <pc:sldMk cId="3965179975" sldId="274"/>
            <ac:picMk id="3" creationId="{7580EB55-6B25-4C41-AD09-CEBCA8573E9F}"/>
          </ac:picMkLst>
        </pc:picChg>
      </pc:sldChg>
      <pc:sldChg chg="addSp modSp mod">
        <pc:chgData name="Anna.Marie.Gildea" userId="a822f68b-5f3c-48f2-9997-b272e23d6fc6" providerId="ADAL" clId="{94038E5B-6008-4B73-9A86-6C54EAEA0EF5}" dt="2021-09-14T17:24:13.845" v="102" actId="14100"/>
        <pc:sldMkLst>
          <pc:docMk/>
          <pc:sldMk cId="1880889480" sldId="277"/>
        </pc:sldMkLst>
        <pc:picChg chg="add mod">
          <ac:chgData name="Anna.Marie.Gildea" userId="a822f68b-5f3c-48f2-9997-b272e23d6fc6" providerId="ADAL" clId="{94038E5B-6008-4B73-9A86-6C54EAEA0EF5}" dt="2021-09-14T17:24:13.845" v="102" actId="14100"/>
          <ac:picMkLst>
            <pc:docMk/>
            <pc:sldMk cId="1880889480" sldId="277"/>
            <ac:picMk id="3" creationId="{7BB284FC-3E65-4DE8-9EFD-261C874785B6}"/>
          </ac:picMkLst>
        </pc:picChg>
      </pc:sldChg>
      <pc:sldChg chg="addSp modSp mod">
        <pc:chgData name="Anna.Marie.Gildea" userId="a822f68b-5f3c-48f2-9997-b272e23d6fc6" providerId="ADAL" clId="{94038E5B-6008-4B73-9A86-6C54EAEA0EF5}" dt="2021-09-14T17:22:21.540" v="74" actId="1076"/>
        <pc:sldMkLst>
          <pc:docMk/>
          <pc:sldMk cId="3652193820" sldId="279"/>
        </pc:sldMkLst>
        <pc:picChg chg="add mod">
          <ac:chgData name="Anna.Marie.Gildea" userId="a822f68b-5f3c-48f2-9997-b272e23d6fc6" providerId="ADAL" clId="{94038E5B-6008-4B73-9A86-6C54EAEA0EF5}" dt="2021-09-14T17:22:21.540" v="74" actId="1076"/>
          <ac:picMkLst>
            <pc:docMk/>
            <pc:sldMk cId="3652193820" sldId="279"/>
            <ac:picMk id="2" creationId="{3AB0D387-9722-4633-8530-F56D5BB5D650}"/>
          </ac:picMkLst>
        </pc:picChg>
      </pc:sldChg>
      <pc:sldChg chg="addSp delSp modSp mod">
        <pc:chgData name="Anna.Marie.Gildea" userId="a822f68b-5f3c-48f2-9997-b272e23d6fc6" providerId="ADAL" clId="{94038E5B-6008-4B73-9A86-6C54EAEA0EF5}" dt="2021-09-14T17:22:37.205" v="79" actId="1076"/>
        <pc:sldMkLst>
          <pc:docMk/>
          <pc:sldMk cId="1893072441" sldId="280"/>
        </pc:sldMkLst>
        <pc:spChg chg="del">
          <ac:chgData name="Anna.Marie.Gildea" userId="a822f68b-5f3c-48f2-9997-b272e23d6fc6" providerId="ADAL" clId="{94038E5B-6008-4B73-9A86-6C54EAEA0EF5}" dt="2021-09-14T17:22:34.592" v="78" actId="478"/>
          <ac:spMkLst>
            <pc:docMk/>
            <pc:sldMk cId="1893072441" sldId="280"/>
            <ac:spMk id="5" creationId="{A0161E20-04B8-4D0E-BCA9-87B663CF9568}"/>
          </ac:spMkLst>
        </pc:spChg>
        <pc:picChg chg="add mod">
          <ac:chgData name="Anna.Marie.Gildea" userId="a822f68b-5f3c-48f2-9997-b272e23d6fc6" providerId="ADAL" clId="{94038E5B-6008-4B73-9A86-6C54EAEA0EF5}" dt="2021-09-14T17:22:37.205" v="79" actId="1076"/>
          <ac:picMkLst>
            <pc:docMk/>
            <pc:sldMk cId="1893072441" sldId="280"/>
            <ac:picMk id="2" creationId="{963F8E42-E71C-4B8A-BC86-FD534E80A021}"/>
          </ac:picMkLst>
        </pc:picChg>
      </pc:sldChg>
      <pc:sldChg chg="addSp modSp mod">
        <pc:chgData name="Anna.Marie.Gildea" userId="a822f68b-5f3c-48f2-9997-b272e23d6fc6" providerId="ADAL" clId="{94038E5B-6008-4B73-9A86-6C54EAEA0EF5}" dt="2021-09-14T17:22:04.284" v="71" actId="1036"/>
        <pc:sldMkLst>
          <pc:docMk/>
          <pc:sldMk cId="3549707430" sldId="282"/>
        </pc:sldMkLst>
        <pc:picChg chg="add mod">
          <ac:chgData name="Anna.Marie.Gildea" userId="a822f68b-5f3c-48f2-9997-b272e23d6fc6" providerId="ADAL" clId="{94038E5B-6008-4B73-9A86-6C54EAEA0EF5}" dt="2021-09-14T17:22:04.284" v="71" actId="1036"/>
          <ac:picMkLst>
            <pc:docMk/>
            <pc:sldMk cId="3549707430" sldId="282"/>
            <ac:picMk id="4" creationId="{1E757541-0E36-494E-BEB2-C6F80D7B96A5}"/>
          </ac:picMkLst>
        </pc:picChg>
      </pc:sldChg>
      <pc:sldChg chg="addSp modSp mod">
        <pc:chgData name="Anna.Marie.Gildea" userId="a822f68b-5f3c-48f2-9997-b272e23d6fc6" providerId="ADAL" clId="{94038E5B-6008-4B73-9A86-6C54EAEA0EF5}" dt="2021-09-14T17:21:44.811" v="64" actId="14100"/>
        <pc:sldMkLst>
          <pc:docMk/>
          <pc:sldMk cId="3252400385" sldId="283"/>
        </pc:sldMkLst>
        <pc:picChg chg="add mod">
          <ac:chgData name="Anna.Marie.Gildea" userId="a822f68b-5f3c-48f2-9997-b272e23d6fc6" providerId="ADAL" clId="{94038E5B-6008-4B73-9A86-6C54EAEA0EF5}" dt="2021-09-14T17:21:44.811" v="64" actId="14100"/>
          <ac:picMkLst>
            <pc:docMk/>
            <pc:sldMk cId="3252400385" sldId="283"/>
            <ac:picMk id="3" creationId="{F4E88329-F738-40CC-B3AF-553DF7AB5AA3}"/>
          </ac:picMkLst>
        </pc:picChg>
      </pc:sldChg>
      <pc:sldChg chg="addSp modSp mod">
        <pc:chgData name="Anna.Marie.Gildea" userId="a822f68b-5f3c-48f2-9997-b272e23d6fc6" providerId="ADAL" clId="{94038E5B-6008-4B73-9A86-6C54EAEA0EF5}" dt="2021-09-14T17:24:00.824" v="98" actId="1076"/>
        <pc:sldMkLst>
          <pc:docMk/>
          <pc:sldMk cId="3093157764" sldId="286"/>
        </pc:sldMkLst>
        <pc:picChg chg="add mod">
          <ac:chgData name="Anna.Marie.Gildea" userId="a822f68b-5f3c-48f2-9997-b272e23d6fc6" providerId="ADAL" clId="{94038E5B-6008-4B73-9A86-6C54EAEA0EF5}" dt="2021-09-14T17:24:00.824" v="98" actId="1076"/>
          <ac:picMkLst>
            <pc:docMk/>
            <pc:sldMk cId="3093157764" sldId="286"/>
            <ac:picMk id="3" creationId="{65BEAF29-46DA-4366-9D17-26F9BA1031C0}"/>
          </ac:picMkLst>
        </pc:picChg>
      </pc:sldChg>
      <pc:sldChg chg="add ord">
        <pc:chgData name="Anna.Marie.Gildea" userId="a822f68b-5f3c-48f2-9997-b272e23d6fc6" providerId="ADAL" clId="{94038E5B-6008-4B73-9A86-6C54EAEA0EF5}" dt="2021-09-14T13:23:04.361" v="3"/>
        <pc:sldMkLst>
          <pc:docMk/>
          <pc:sldMk cId="3555020798" sldId="287"/>
        </pc:sldMkLst>
      </pc:sldChg>
      <pc:sldChg chg="modSp add mod">
        <pc:chgData name="Anna.Marie.Gildea" userId="a822f68b-5f3c-48f2-9997-b272e23d6fc6" providerId="ADAL" clId="{94038E5B-6008-4B73-9A86-6C54EAEA0EF5}" dt="2021-09-14T13:23:08.083" v="6" actId="27636"/>
        <pc:sldMkLst>
          <pc:docMk/>
          <pc:sldMk cId="1994706781" sldId="288"/>
        </pc:sldMkLst>
        <pc:spChg chg="mod">
          <ac:chgData name="Anna.Marie.Gildea" userId="a822f68b-5f3c-48f2-9997-b272e23d6fc6" providerId="ADAL" clId="{94038E5B-6008-4B73-9A86-6C54EAEA0EF5}" dt="2021-09-14T13:23:08.083" v="6" actId="27636"/>
          <ac:spMkLst>
            <pc:docMk/>
            <pc:sldMk cId="1994706781" sldId="288"/>
            <ac:spMk id="3" creationId="{22BAA5AA-8C74-4022-8E8A-A28070FE0E22}"/>
          </ac:spMkLst>
        </pc:spChg>
      </pc:sldChg>
      <pc:sldChg chg="addSp delSp modSp add mod">
        <pc:chgData name="Anna.Marie.Gildea" userId="a822f68b-5f3c-48f2-9997-b272e23d6fc6" providerId="ADAL" clId="{94038E5B-6008-4B73-9A86-6C54EAEA0EF5}" dt="2021-09-14T13:30:32.431" v="61" actId="14100"/>
        <pc:sldMkLst>
          <pc:docMk/>
          <pc:sldMk cId="109857222" sldId="289"/>
        </pc:sldMkLst>
        <pc:spChg chg="mod">
          <ac:chgData name="Anna.Marie.Gildea" userId="a822f68b-5f3c-48f2-9997-b272e23d6fc6" providerId="ADAL" clId="{94038E5B-6008-4B73-9A86-6C54EAEA0EF5}" dt="2021-09-14T13:29:39.466" v="55" actId="255"/>
          <ac:spMkLst>
            <pc:docMk/>
            <pc:sldMk cId="109857222" sldId="289"/>
            <ac:spMk id="2" creationId="{00000000-0000-0000-0000-000000000000}"/>
          </ac:spMkLst>
        </pc:spChg>
        <pc:spChg chg="mod">
          <ac:chgData name="Anna.Marie.Gildea" userId="a822f68b-5f3c-48f2-9997-b272e23d6fc6" providerId="ADAL" clId="{94038E5B-6008-4B73-9A86-6C54EAEA0EF5}" dt="2021-09-14T13:29:30.285" v="54"/>
          <ac:spMkLst>
            <pc:docMk/>
            <pc:sldMk cId="109857222" sldId="289"/>
            <ac:spMk id="3" creationId="{00000000-0000-0000-0000-000000000000}"/>
          </ac:spMkLst>
        </pc:spChg>
        <pc:picChg chg="add mod">
          <ac:chgData name="Anna.Marie.Gildea" userId="a822f68b-5f3c-48f2-9997-b272e23d6fc6" providerId="ADAL" clId="{94038E5B-6008-4B73-9A86-6C54EAEA0EF5}" dt="2021-09-14T13:30:32.431" v="61" actId="14100"/>
          <ac:picMkLst>
            <pc:docMk/>
            <pc:sldMk cId="109857222" sldId="289"/>
            <ac:picMk id="6" creationId="{2E817138-3F30-4906-BAC6-BA2D0A2AA6DD}"/>
          </ac:picMkLst>
        </pc:picChg>
        <pc:picChg chg="del">
          <ac:chgData name="Anna.Marie.Gildea" userId="a822f68b-5f3c-48f2-9997-b272e23d6fc6" providerId="ADAL" clId="{94038E5B-6008-4B73-9A86-6C54EAEA0EF5}" dt="2021-09-14T13:29:43.832" v="56" actId="478"/>
          <ac:picMkLst>
            <pc:docMk/>
            <pc:sldMk cId="109857222" sldId="289"/>
            <ac:picMk id="2050" creationId="{E531978D-B7D7-46A4-BF68-713C2C4BF1E0}"/>
          </ac:picMkLst>
        </pc:picChg>
      </pc:sldChg>
      <pc:sldChg chg="add">
        <pc:chgData name="Anna.Marie.Gildea" userId="a822f68b-5f3c-48f2-9997-b272e23d6fc6" providerId="ADAL" clId="{94038E5B-6008-4B73-9A86-6C54EAEA0EF5}" dt="2021-09-14T17:27:29.054" v="132"/>
        <pc:sldMkLst>
          <pc:docMk/>
          <pc:sldMk cId="197309694" sldId="290"/>
        </pc:sldMkLst>
      </pc:sldChg>
      <pc:sldMasterChg chg="add addSldLayout">
        <pc:chgData name="Anna.Marie.Gildea" userId="a822f68b-5f3c-48f2-9997-b272e23d6fc6" providerId="ADAL" clId="{94038E5B-6008-4B73-9A86-6C54EAEA0EF5}" dt="2021-09-14T13:23:13.449" v="7" actId="27028"/>
        <pc:sldMasterMkLst>
          <pc:docMk/>
          <pc:sldMasterMk cId="3915697459" sldId="2147483743"/>
        </pc:sldMasterMkLst>
        <pc:sldLayoutChg chg="add">
          <pc:chgData name="Anna.Marie.Gildea" userId="a822f68b-5f3c-48f2-9997-b272e23d6fc6" providerId="ADAL" clId="{94038E5B-6008-4B73-9A86-6C54EAEA0EF5}" dt="2021-09-14T13:23:13.449" v="7" actId="27028"/>
          <pc:sldLayoutMkLst>
            <pc:docMk/>
            <pc:sldMasterMk cId="3915697459" sldId="2147483743"/>
            <pc:sldLayoutMk cId="3297512736" sldId="2147483732"/>
          </pc:sldLayoutMkLst>
        </pc:sldLayoutChg>
        <pc:sldLayoutChg chg="add">
          <pc:chgData name="Anna.Marie.Gildea" userId="a822f68b-5f3c-48f2-9997-b272e23d6fc6" providerId="ADAL" clId="{94038E5B-6008-4B73-9A86-6C54EAEA0EF5}" dt="2021-09-14T13:22:59.173" v="0" actId="27028"/>
          <pc:sldLayoutMkLst>
            <pc:docMk/>
            <pc:sldMasterMk cId="3915697459" sldId="2147483743"/>
            <pc:sldLayoutMk cId="1690529998" sldId="214748373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9/14/2021</a:t>
            </a:fld>
            <a:endParaRPr lang="en-US"/>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US"/>
              <a:t>Click to edit Master subtitle style</a:t>
            </a:r>
            <a:endParaRPr lang="en-US" dirty="0"/>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a:t>06.11.19</a:t>
            </a:r>
            <a:endParaRPr lang="en-US"/>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03210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768171" y="1665980"/>
            <a:ext cx="14717182" cy="4699959"/>
          </a:xfrm>
        </p:spPr>
        <p:txBody>
          <a:bodyPr anchor="b">
            <a:normAutofit/>
          </a:bodyPr>
          <a:lstStyle>
            <a:lvl1pPr algn="l">
              <a:defRPr sz="10668"/>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768171" y="7002533"/>
            <a:ext cx="14717182" cy="2194217"/>
          </a:xfrm>
        </p:spPr>
        <p:txBody>
          <a:bodyPr>
            <a:normAutofit/>
          </a:bodyPr>
          <a:lstStyle>
            <a:lvl1pPr marL="0" indent="0" algn="l">
              <a:buNone/>
              <a:defRPr sz="3734"/>
            </a:lvl1pPr>
            <a:lvl2pPr marL="609676" indent="0" algn="ctr">
              <a:buNone/>
              <a:defRPr sz="2667"/>
            </a:lvl2pPr>
            <a:lvl3pPr marL="1219352" indent="0" algn="ctr">
              <a:buNone/>
              <a:defRPr sz="2400"/>
            </a:lvl3pPr>
            <a:lvl4pPr marL="1829029" indent="0" algn="ctr">
              <a:buNone/>
              <a:defRPr sz="2134"/>
            </a:lvl4pPr>
            <a:lvl5pPr marL="2438705" indent="0" algn="ctr">
              <a:buNone/>
              <a:defRPr sz="2134"/>
            </a:lvl5pPr>
            <a:lvl6pPr marL="3048381" indent="0" algn="ctr">
              <a:buNone/>
              <a:defRPr sz="2134"/>
            </a:lvl6pPr>
            <a:lvl7pPr marL="3658057" indent="0" algn="ctr">
              <a:buNone/>
              <a:defRPr sz="2134"/>
            </a:lvl7pPr>
            <a:lvl8pPr marL="4267733" indent="0" algn="ctr">
              <a:buNone/>
              <a:defRPr sz="2134"/>
            </a:lvl8pPr>
            <a:lvl9pPr marL="4877410" indent="0" algn="ctr">
              <a:buNone/>
              <a:defRPr sz="2134"/>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768171" y="9415345"/>
            <a:ext cx="3657957" cy="540841"/>
          </a:xfrm>
        </p:spPr>
        <p:txBody>
          <a:bodyPr/>
          <a:lstStyle/>
          <a:p>
            <a:fld id="{02AC24A9-CCB6-4F8D-B8DB-C2F3692CFA5A}" type="datetimeFigureOut">
              <a:rPr lang="en-US" smtClean="0"/>
              <a:t>9/14/2021</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11827395" y="9415345"/>
            <a:ext cx="3657957" cy="540841"/>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1132693" y="565711"/>
            <a:ext cx="216713" cy="9388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771612" y="6667404"/>
            <a:ext cx="14714365" cy="27089"/>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512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744352" y="0"/>
            <a:ext cx="14891384" cy="2990357"/>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755978" y="0"/>
            <a:ext cx="14875693" cy="2979801"/>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665177" y="1166265"/>
            <a:ext cx="170705" cy="1042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487569" y="812673"/>
            <a:ext cx="13558828" cy="1747247"/>
          </a:xfrm>
        </p:spPr>
        <p:txBody>
          <a:bodyPr>
            <a:normAutofit/>
          </a:bodyPr>
          <a:lstStyle>
            <a:lvl1pPr>
              <a:defRPr sz="5334"/>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487569" y="3670573"/>
            <a:ext cx="13558828" cy="5471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487569" y="9415345"/>
            <a:ext cx="3657957" cy="540841"/>
          </a:xfrm>
        </p:spPr>
        <p:txBody>
          <a:bodyPr/>
          <a:lstStyle/>
          <a:p>
            <a:fld id="{02AC24A9-CCB6-4F8D-B8DB-C2F3692CFA5A}" type="datetimeFigureOut">
              <a:rPr lang="en-US" smtClean="0"/>
              <a:t>9/14/2021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11388441" y="9415345"/>
            <a:ext cx="3657957" cy="540841"/>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90529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a:t>06.11.19</a:t>
            </a:r>
            <a:endParaRPr lang="en-US"/>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40000"/>
            <a:ext cx="2376000" cy="1485000"/>
          </a:xfrm>
          <a:prstGeom prst="rect">
            <a:avLst/>
          </a:prstGeom>
        </p:spPr>
      </p:pic>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a:t>06.11.19</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1117709" y="540842"/>
            <a:ext cx="14022170" cy="19634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1117709" y="2704207"/>
            <a:ext cx="14022170" cy="644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1117709" y="9415345"/>
            <a:ext cx="3657957" cy="540841"/>
          </a:xfrm>
          <a:prstGeom prst="rect">
            <a:avLst/>
          </a:prstGeom>
        </p:spPr>
        <p:txBody>
          <a:bodyPr vert="horz" lIns="91440" tIns="45720" rIns="91440" bIns="45720" rtlCol="0" anchor="ctr"/>
          <a:lstStyle>
            <a:lvl1pPr algn="l">
              <a:defRPr sz="1600">
                <a:solidFill>
                  <a:schemeClr val="tx1">
                    <a:tint val="75000"/>
                  </a:schemeClr>
                </a:solidFill>
              </a:defRPr>
            </a:lvl1pPr>
          </a:lstStyle>
          <a:p>
            <a:fld id="{02AC24A9-CCB6-4F8D-B8DB-C2F3692CFA5A}" type="datetimeFigureOut">
              <a:rPr lang="en-US" smtClean="0"/>
              <a:t>9/14/2021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5385326" y="9415345"/>
            <a:ext cx="5486936" cy="54084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11481922" y="9415345"/>
            <a:ext cx="3657957" cy="540841"/>
          </a:xfrm>
          <a:prstGeom prst="rect">
            <a:avLst/>
          </a:prstGeom>
        </p:spPr>
        <p:txBody>
          <a:bodyPr vert="horz" lIns="91440" tIns="45720" rIns="91440" bIns="45720" rtlCol="0" anchor="ctr"/>
          <a:lstStyle>
            <a:lvl1pPr algn="r">
              <a:defRPr sz="16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915697459"/>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tl.blog/" TargetMode="External"/><Relationship Id="rId2" Type="http://schemas.openxmlformats.org/officeDocument/2006/relationships/hyperlink" Target="https://www.ul.ie/ctl/levul-student-digital-skills-development#details" TargetMode="Externa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ulsites.ul.ie/itd/password-management" TargetMode="Externa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ortal.office.com/" TargetMode="Externa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ecureprint.ul.ie/" TargetMode="Externa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ulprint.ul.ie/"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ul.ie/its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sulis.ul.ie/" TargetMode="Externa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gamma1.ul.ie/LabStats/Index.html" TargetMode="External"/><Relationship Id="rId2" Type="http://schemas.openxmlformats.org/officeDocument/2006/relationships/hyperlink" Target="http://www.ul.ie/itss" TargetMode="Externa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hyperlink" Target="https://www.ul.ie/library/borrow-laptop"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ulsites.ul.ie/itd/computer-lab-locations" TargetMode="External"/><Relationship Id="rId2" Type="http://schemas.openxmlformats.org/officeDocument/2006/relationships/hyperlink" Target="https://ulsites.ul.ie/itd/node/75511" TargetMode="Externa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ul.ie/itd"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ul.topdesk.net/"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edtl.blo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ul.ie/itss" TargetMode="External"/><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mailto:Service.Desk@ul.i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ulsites.ul.ie/itd/node/130461" TargetMode="External"/><Relationship Id="rId2" Type="http://schemas.openxmlformats.org/officeDocument/2006/relationships/hyperlink" Target="http://www.ul.ie/itss" TargetMode="Externa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ulsites.ul.ie/itd/password-management"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E7FC-E1BF-40E4-8A49-4F2445B277A1}"/>
              </a:ext>
            </a:extLst>
          </p:cNvPr>
          <p:cNvSpPr>
            <a:spLocks noGrp="1"/>
          </p:cNvSpPr>
          <p:nvPr>
            <p:ph type="title"/>
          </p:nvPr>
        </p:nvSpPr>
        <p:spPr>
          <a:xfrm>
            <a:off x="1045130" y="1652920"/>
            <a:ext cx="6891734" cy="1560728"/>
          </a:xfrm>
        </p:spPr>
        <p:txBody>
          <a:bodyPr anchor="t">
            <a:norm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r>
              <a:rPr lang="en-IE"/>
              <a:t>👋 Hello &amp; Welcome</a:t>
            </a:r>
          </a:p>
        </p:txBody>
      </p:sp>
      <p:sp>
        <p:nvSpPr>
          <p:cNvPr id="3" name="Content Placeholder 2">
            <a:extLst>
              <a:ext uri="{FF2B5EF4-FFF2-40B4-BE49-F238E27FC236}">
                <a16:creationId xmlns:a16="http://schemas.microsoft.com/office/drawing/2014/main" id="{619E63D2-F6DD-474C-B47C-5B1DA0E7F266}"/>
              </a:ext>
            </a:extLst>
          </p:cNvPr>
          <p:cNvSpPr>
            <a:spLocks noGrp="1"/>
          </p:cNvSpPr>
          <p:nvPr>
            <p:ph idx="1"/>
          </p:nvPr>
        </p:nvSpPr>
        <p:spPr>
          <a:xfrm>
            <a:off x="585273" y="3857235"/>
            <a:ext cx="7543521" cy="5393784"/>
          </a:xfrm>
        </p:spPr>
        <p:txBody>
          <a:bodyPr vert="horz" lIns="121932" tIns="60966" rIns="121932" bIns="60966" rtlCol="0" anchor="t">
            <a:norm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pPr marL="0" indent="0">
              <a:buNone/>
            </a:pPr>
            <a:r>
              <a:rPr lang="en-IE"/>
              <a:t>⏳ This session will begin shortly.</a:t>
            </a:r>
          </a:p>
          <a:p>
            <a:pPr marL="0" indent="0">
              <a:buNone/>
            </a:pPr>
            <a:endParaRPr lang="en-IE"/>
          </a:p>
          <a:p>
            <a:pPr marL="0" indent="0">
              <a:buNone/>
            </a:pPr>
            <a:r>
              <a:rPr lang="en-IE"/>
              <a:t>While you wait, please download the slides for today’s session from the </a:t>
            </a:r>
            <a:r>
              <a:rPr lang="en-IE" err="1">
                <a:solidFill>
                  <a:srgbClr val="01A858"/>
                </a:solidFill>
                <a:hlinkClick r:id="rId2">
                  <a:extLst>
                    <a:ext uri="{A12FA001-AC4F-418D-AE19-62706E023703}">
                      <ahyp:hlinkClr xmlns:ahyp="http://schemas.microsoft.com/office/drawing/2018/hyperlinkcolor" val="tx"/>
                    </a:ext>
                  </a:extLst>
                </a:hlinkClick>
              </a:rPr>
              <a:t>LevUL</a:t>
            </a:r>
            <a:r>
              <a:rPr lang="en-IE">
                <a:solidFill>
                  <a:srgbClr val="01A858"/>
                </a:solidFill>
                <a:hlinkClick r:id="rId2">
                  <a:extLst>
                    <a:ext uri="{A12FA001-AC4F-418D-AE19-62706E023703}">
                      <ahyp:hlinkClr xmlns:ahyp="http://schemas.microsoft.com/office/drawing/2018/hyperlinkcolor" val="tx"/>
                    </a:ext>
                  </a:extLst>
                </a:hlinkClick>
              </a:rPr>
              <a:t> up website</a:t>
            </a:r>
            <a:r>
              <a:rPr lang="en-IE"/>
              <a:t>.</a:t>
            </a:r>
          </a:p>
        </p:txBody>
      </p:sp>
      <p:pic>
        <p:nvPicPr>
          <p:cNvPr id="5" name="Content Placeholder 6">
            <a:hlinkClick r:id="rId3"/>
            <a:extLst>
              <a:ext uri="{FF2B5EF4-FFF2-40B4-BE49-F238E27FC236}">
                <a16:creationId xmlns:a16="http://schemas.microsoft.com/office/drawing/2014/main" id="{0327B0A6-14F7-4670-BDDE-9EC0469B1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4888" y="8254110"/>
            <a:ext cx="3472156" cy="1397543"/>
          </a:xfrm>
          <a:prstGeom prst="rect">
            <a:avLst/>
          </a:prstGeom>
        </p:spPr>
      </p:pic>
      <p:pic>
        <p:nvPicPr>
          <p:cNvPr id="7" name="Picture 6" descr="Logo, company name&#10;&#10;Description automatically generated">
            <a:extLst>
              <a:ext uri="{FF2B5EF4-FFF2-40B4-BE49-F238E27FC236}">
                <a16:creationId xmlns:a16="http://schemas.microsoft.com/office/drawing/2014/main" id="{1B20D473-BC7D-40AF-96CA-909B68CB6187}"/>
              </a:ext>
            </a:extLst>
          </p:cNvPr>
          <p:cNvPicPr>
            <a:picLocks noChangeAspect="1"/>
          </p:cNvPicPr>
          <p:nvPr/>
        </p:nvPicPr>
        <p:blipFill rotWithShape="1">
          <a:blip r:embed="rId5">
            <a:extLst>
              <a:ext uri="{28A0092B-C50C-407E-A947-70E740481C1C}">
                <a14:useLocalDpi xmlns:a14="http://schemas.microsoft.com/office/drawing/2010/main" val="0"/>
              </a:ext>
            </a:extLst>
          </a:blip>
          <a:srcRect l="14328" r="11870"/>
          <a:stretch/>
        </p:blipFill>
        <p:spPr>
          <a:xfrm>
            <a:off x="8593523" y="1846793"/>
            <a:ext cx="7543521" cy="5749436"/>
          </a:xfrm>
          <a:prstGeom prst="rect">
            <a:avLst/>
          </a:prstGeom>
        </p:spPr>
      </p:pic>
      <p:sp>
        <p:nvSpPr>
          <p:cNvPr id="8" name="TextBox 7">
            <a:extLst>
              <a:ext uri="{FF2B5EF4-FFF2-40B4-BE49-F238E27FC236}">
                <a16:creationId xmlns:a16="http://schemas.microsoft.com/office/drawing/2014/main" id="{5CD146F5-D9B2-4E43-A439-F85BD7247F17}"/>
              </a:ext>
            </a:extLst>
          </p:cNvPr>
          <p:cNvSpPr txBox="1"/>
          <p:nvPr/>
        </p:nvSpPr>
        <p:spPr>
          <a:xfrm>
            <a:off x="9469337" y="9004773"/>
            <a:ext cx="2895947" cy="1116588"/>
          </a:xfrm>
          <a:prstGeom prst="rect">
            <a:avLst/>
          </a:prstGeom>
          <a:noFill/>
        </p:spPr>
        <p:txBody>
          <a:bodyPr wrap="square" rtlCol="0">
            <a:sp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r>
              <a:rPr lang="en-IE" sz="3328"/>
              <a:t>In association with:</a:t>
            </a:r>
          </a:p>
        </p:txBody>
      </p:sp>
    </p:spTree>
    <p:extLst>
      <p:ext uri="{BB962C8B-B14F-4D97-AF65-F5344CB8AC3E}">
        <p14:creationId xmlns:p14="http://schemas.microsoft.com/office/powerpoint/2010/main" val="355502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787" y="3812376"/>
            <a:ext cx="4340551" cy="27089"/>
          </a:xfrm>
          <a:custGeom>
            <a:avLst/>
            <a:gdLst>
              <a:gd name="connsiteX0" fmla="*/ 0 w 4340551"/>
              <a:gd name="connsiteY0" fmla="*/ 0 h 27089"/>
              <a:gd name="connsiteX1" fmla="*/ 576673 w 4340551"/>
              <a:gd name="connsiteY1" fmla="*/ 0 h 27089"/>
              <a:gd name="connsiteX2" fmla="*/ 1066535 w 4340551"/>
              <a:gd name="connsiteY2" fmla="*/ 0 h 27089"/>
              <a:gd name="connsiteX3" fmla="*/ 1599803 w 4340551"/>
              <a:gd name="connsiteY3" fmla="*/ 0 h 27089"/>
              <a:gd name="connsiteX4" fmla="*/ 2263287 w 4340551"/>
              <a:gd name="connsiteY4" fmla="*/ 0 h 27089"/>
              <a:gd name="connsiteX5" fmla="*/ 2839961 w 4340551"/>
              <a:gd name="connsiteY5" fmla="*/ 0 h 27089"/>
              <a:gd name="connsiteX6" fmla="*/ 3373228 w 4340551"/>
              <a:gd name="connsiteY6" fmla="*/ 0 h 27089"/>
              <a:gd name="connsiteX7" fmla="*/ 4340551 w 4340551"/>
              <a:gd name="connsiteY7" fmla="*/ 0 h 27089"/>
              <a:gd name="connsiteX8" fmla="*/ 4340551 w 4340551"/>
              <a:gd name="connsiteY8" fmla="*/ 27089 h 27089"/>
              <a:gd name="connsiteX9" fmla="*/ 3720472 w 4340551"/>
              <a:gd name="connsiteY9" fmla="*/ 27089 h 27089"/>
              <a:gd name="connsiteX10" fmla="*/ 3187205 w 4340551"/>
              <a:gd name="connsiteY10" fmla="*/ 27089 h 27089"/>
              <a:gd name="connsiteX11" fmla="*/ 2480315 w 4340551"/>
              <a:gd name="connsiteY11" fmla="*/ 27089 h 27089"/>
              <a:gd name="connsiteX12" fmla="*/ 1903642 w 4340551"/>
              <a:gd name="connsiteY12" fmla="*/ 27089 h 27089"/>
              <a:gd name="connsiteX13" fmla="*/ 1413779 w 4340551"/>
              <a:gd name="connsiteY13" fmla="*/ 27089 h 27089"/>
              <a:gd name="connsiteX14" fmla="*/ 750295 w 4340551"/>
              <a:gd name="connsiteY14" fmla="*/ 27089 h 27089"/>
              <a:gd name="connsiteX15" fmla="*/ 0 w 4340551"/>
              <a:gd name="connsiteY15" fmla="*/ 27089 h 27089"/>
              <a:gd name="connsiteX16" fmla="*/ 0 w 4340551"/>
              <a:gd name="connsiteY16" fmla="*/ 0 h 27089"/>
              <a:gd name="connsiteX0" fmla="*/ 0 w 4340551"/>
              <a:gd name="connsiteY0" fmla="*/ 0 h 27089"/>
              <a:gd name="connsiteX1" fmla="*/ 576673 w 4340551"/>
              <a:gd name="connsiteY1" fmla="*/ 0 h 27089"/>
              <a:gd name="connsiteX2" fmla="*/ 1066535 w 4340551"/>
              <a:gd name="connsiteY2" fmla="*/ 0 h 27089"/>
              <a:gd name="connsiteX3" fmla="*/ 1773425 w 4340551"/>
              <a:gd name="connsiteY3" fmla="*/ 0 h 27089"/>
              <a:gd name="connsiteX4" fmla="*/ 2350098 w 4340551"/>
              <a:gd name="connsiteY4" fmla="*/ 0 h 27089"/>
              <a:gd name="connsiteX5" fmla="*/ 2926772 w 4340551"/>
              <a:gd name="connsiteY5" fmla="*/ 0 h 27089"/>
              <a:gd name="connsiteX6" fmla="*/ 3633661 w 4340551"/>
              <a:gd name="connsiteY6" fmla="*/ 0 h 27089"/>
              <a:gd name="connsiteX7" fmla="*/ 4340551 w 4340551"/>
              <a:gd name="connsiteY7" fmla="*/ 0 h 27089"/>
              <a:gd name="connsiteX8" fmla="*/ 4340551 w 4340551"/>
              <a:gd name="connsiteY8" fmla="*/ 27089 h 27089"/>
              <a:gd name="connsiteX9" fmla="*/ 3807283 w 4340551"/>
              <a:gd name="connsiteY9" fmla="*/ 27089 h 27089"/>
              <a:gd name="connsiteX10" fmla="*/ 3187205 w 4340551"/>
              <a:gd name="connsiteY10" fmla="*/ 27089 h 27089"/>
              <a:gd name="connsiteX11" fmla="*/ 2567126 w 4340551"/>
              <a:gd name="connsiteY11" fmla="*/ 27089 h 27089"/>
              <a:gd name="connsiteX12" fmla="*/ 1990453 w 4340551"/>
              <a:gd name="connsiteY12" fmla="*/ 27089 h 27089"/>
              <a:gd name="connsiteX13" fmla="*/ 1283563 w 4340551"/>
              <a:gd name="connsiteY13" fmla="*/ 27089 h 27089"/>
              <a:gd name="connsiteX14" fmla="*/ 576673 w 4340551"/>
              <a:gd name="connsiteY14" fmla="*/ 27089 h 27089"/>
              <a:gd name="connsiteX15" fmla="*/ 0 w 4340551"/>
              <a:gd name="connsiteY15" fmla="*/ 27089 h 27089"/>
              <a:gd name="connsiteX16" fmla="*/ 0 w 4340551"/>
              <a:gd name="connsiteY16" fmla="*/ 0 h 2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0551" h="27089" fill="none" extrusionOk="0">
                <a:moveTo>
                  <a:pt x="0" y="0"/>
                </a:moveTo>
                <a:cubicBezTo>
                  <a:pt x="130064" y="10097"/>
                  <a:pt x="402359" y="-52935"/>
                  <a:pt x="576673" y="0"/>
                </a:cubicBezTo>
                <a:cubicBezTo>
                  <a:pt x="794991" y="29565"/>
                  <a:pt x="849897" y="-23309"/>
                  <a:pt x="1066535" y="0"/>
                </a:cubicBezTo>
                <a:cubicBezTo>
                  <a:pt x="1287370" y="43616"/>
                  <a:pt x="1422980" y="30077"/>
                  <a:pt x="1599803" y="0"/>
                </a:cubicBezTo>
                <a:cubicBezTo>
                  <a:pt x="1755664" y="-42631"/>
                  <a:pt x="1959809" y="13783"/>
                  <a:pt x="2263287" y="0"/>
                </a:cubicBezTo>
                <a:cubicBezTo>
                  <a:pt x="2560880" y="-11073"/>
                  <a:pt x="2610750" y="32975"/>
                  <a:pt x="2839961" y="0"/>
                </a:cubicBezTo>
                <a:cubicBezTo>
                  <a:pt x="3056929" y="-4881"/>
                  <a:pt x="3133192" y="-7497"/>
                  <a:pt x="3373228" y="0"/>
                </a:cubicBezTo>
                <a:cubicBezTo>
                  <a:pt x="3636969" y="3841"/>
                  <a:pt x="4119220" y="-39438"/>
                  <a:pt x="4340551" y="0"/>
                </a:cubicBezTo>
                <a:cubicBezTo>
                  <a:pt x="4343457" y="7230"/>
                  <a:pt x="4338095" y="16944"/>
                  <a:pt x="4340551" y="27089"/>
                </a:cubicBezTo>
                <a:cubicBezTo>
                  <a:pt x="4155055" y="74994"/>
                  <a:pt x="3836841" y="-18042"/>
                  <a:pt x="3720472" y="27089"/>
                </a:cubicBezTo>
                <a:cubicBezTo>
                  <a:pt x="3616516" y="26053"/>
                  <a:pt x="3368255" y="1492"/>
                  <a:pt x="3187205" y="27089"/>
                </a:cubicBezTo>
                <a:cubicBezTo>
                  <a:pt x="2987930" y="4773"/>
                  <a:pt x="2701805" y="45598"/>
                  <a:pt x="2480315" y="27089"/>
                </a:cubicBezTo>
                <a:cubicBezTo>
                  <a:pt x="2260958" y="1826"/>
                  <a:pt x="2152052" y="46578"/>
                  <a:pt x="1903642" y="27089"/>
                </a:cubicBezTo>
                <a:cubicBezTo>
                  <a:pt x="1684515" y="29306"/>
                  <a:pt x="1535356" y="30870"/>
                  <a:pt x="1413779" y="27089"/>
                </a:cubicBezTo>
                <a:cubicBezTo>
                  <a:pt x="1309427" y="33564"/>
                  <a:pt x="892355" y="-13484"/>
                  <a:pt x="750295" y="27089"/>
                </a:cubicBezTo>
                <a:cubicBezTo>
                  <a:pt x="650529" y="60915"/>
                  <a:pt x="228619" y="48976"/>
                  <a:pt x="0" y="27089"/>
                </a:cubicBezTo>
                <a:cubicBezTo>
                  <a:pt x="1025" y="20657"/>
                  <a:pt x="1162" y="6572"/>
                  <a:pt x="0" y="0"/>
                </a:cubicBezTo>
                <a:close/>
              </a:path>
              <a:path w="4340551" h="27089" stroke="0" extrusionOk="0">
                <a:moveTo>
                  <a:pt x="0" y="0"/>
                </a:moveTo>
                <a:cubicBezTo>
                  <a:pt x="179676" y="32587"/>
                  <a:pt x="358370" y="11222"/>
                  <a:pt x="576673" y="0"/>
                </a:cubicBezTo>
                <a:cubicBezTo>
                  <a:pt x="782114" y="-14419"/>
                  <a:pt x="929395" y="-11311"/>
                  <a:pt x="1066535" y="0"/>
                </a:cubicBezTo>
                <a:cubicBezTo>
                  <a:pt x="1256192" y="-13323"/>
                  <a:pt x="1408534" y="-20600"/>
                  <a:pt x="1773425" y="0"/>
                </a:cubicBezTo>
                <a:cubicBezTo>
                  <a:pt x="2107968" y="-10364"/>
                  <a:pt x="2167507" y="4670"/>
                  <a:pt x="2350098" y="0"/>
                </a:cubicBezTo>
                <a:cubicBezTo>
                  <a:pt x="2516368" y="-12128"/>
                  <a:pt x="2791857" y="10202"/>
                  <a:pt x="2926772" y="0"/>
                </a:cubicBezTo>
                <a:cubicBezTo>
                  <a:pt x="3080058" y="-19496"/>
                  <a:pt x="3326315" y="10932"/>
                  <a:pt x="3633661" y="0"/>
                </a:cubicBezTo>
                <a:cubicBezTo>
                  <a:pt x="3946211" y="-9106"/>
                  <a:pt x="3991608" y="-5506"/>
                  <a:pt x="4340551" y="0"/>
                </a:cubicBezTo>
                <a:cubicBezTo>
                  <a:pt x="4340875" y="7887"/>
                  <a:pt x="4341505" y="16714"/>
                  <a:pt x="4340551" y="27089"/>
                </a:cubicBezTo>
                <a:cubicBezTo>
                  <a:pt x="4107082" y="13498"/>
                  <a:pt x="4029153" y="29170"/>
                  <a:pt x="3807283" y="27089"/>
                </a:cubicBezTo>
                <a:cubicBezTo>
                  <a:pt x="3601249" y="9944"/>
                  <a:pt x="3492475" y="13209"/>
                  <a:pt x="3187205" y="27089"/>
                </a:cubicBezTo>
                <a:cubicBezTo>
                  <a:pt x="2898970" y="37080"/>
                  <a:pt x="2853727" y="24488"/>
                  <a:pt x="2567126" y="27089"/>
                </a:cubicBezTo>
                <a:cubicBezTo>
                  <a:pt x="2280460" y="33254"/>
                  <a:pt x="2216757" y="26184"/>
                  <a:pt x="1990453" y="27089"/>
                </a:cubicBezTo>
                <a:cubicBezTo>
                  <a:pt x="1785953" y="44887"/>
                  <a:pt x="1417262" y="13550"/>
                  <a:pt x="1283563" y="27089"/>
                </a:cubicBezTo>
                <a:cubicBezTo>
                  <a:pt x="1086769" y="61928"/>
                  <a:pt x="871314" y="-60765"/>
                  <a:pt x="576673" y="27089"/>
                </a:cubicBezTo>
                <a:cubicBezTo>
                  <a:pt x="255140" y="64910"/>
                  <a:pt x="169664" y="51542"/>
                  <a:pt x="0" y="27089"/>
                </a:cubicBezTo>
                <a:cubicBezTo>
                  <a:pt x="-1695" y="16447"/>
                  <a:pt x="1867" y="10140"/>
                  <a:pt x="0" y="0"/>
                </a:cubicBezTo>
                <a:close/>
              </a:path>
              <a:path w="4340551" h="27089" fill="none" stroke="0" extrusionOk="0">
                <a:moveTo>
                  <a:pt x="0" y="0"/>
                </a:moveTo>
                <a:cubicBezTo>
                  <a:pt x="114303" y="-31030"/>
                  <a:pt x="318293" y="-11199"/>
                  <a:pt x="576673" y="0"/>
                </a:cubicBezTo>
                <a:cubicBezTo>
                  <a:pt x="806630" y="27076"/>
                  <a:pt x="847794" y="-23370"/>
                  <a:pt x="1066535" y="0"/>
                </a:cubicBezTo>
                <a:cubicBezTo>
                  <a:pt x="1267921" y="32757"/>
                  <a:pt x="1446050" y="30110"/>
                  <a:pt x="1599803" y="0"/>
                </a:cubicBezTo>
                <a:cubicBezTo>
                  <a:pt x="1716176" y="-35741"/>
                  <a:pt x="2010440" y="33902"/>
                  <a:pt x="2263287" y="0"/>
                </a:cubicBezTo>
                <a:cubicBezTo>
                  <a:pt x="2563070" y="-13621"/>
                  <a:pt x="2618049" y="14612"/>
                  <a:pt x="2839961" y="0"/>
                </a:cubicBezTo>
                <a:cubicBezTo>
                  <a:pt x="3047479" y="-25274"/>
                  <a:pt x="3134855" y="15744"/>
                  <a:pt x="3373228" y="0"/>
                </a:cubicBezTo>
                <a:cubicBezTo>
                  <a:pt x="3596798" y="-59747"/>
                  <a:pt x="4103955" y="-11648"/>
                  <a:pt x="4340551" y="0"/>
                </a:cubicBezTo>
                <a:cubicBezTo>
                  <a:pt x="4342903" y="6784"/>
                  <a:pt x="4340892" y="16931"/>
                  <a:pt x="4340551" y="27089"/>
                </a:cubicBezTo>
                <a:cubicBezTo>
                  <a:pt x="4149208" y="48540"/>
                  <a:pt x="3854525" y="18443"/>
                  <a:pt x="3720472" y="27089"/>
                </a:cubicBezTo>
                <a:cubicBezTo>
                  <a:pt x="3609190" y="64105"/>
                  <a:pt x="3351759" y="64153"/>
                  <a:pt x="3187205" y="27089"/>
                </a:cubicBezTo>
                <a:cubicBezTo>
                  <a:pt x="3051184" y="58779"/>
                  <a:pt x="2692766" y="63573"/>
                  <a:pt x="2480315" y="27089"/>
                </a:cubicBezTo>
                <a:cubicBezTo>
                  <a:pt x="2289642" y="-19819"/>
                  <a:pt x="2146271" y="3620"/>
                  <a:pt x="1903642" y="27089"/>
                </a:cubicBezTo>
                <a:cubicBezTo>
                  <a:pt x="1648191" y="35949"/>
                  <a:pt x="1526645" y="19013"/>
                  <a:pt x="1413779" y="27089"/>
                </a:cubicBezTo>
                <a:cubicBezTo>
                  <a:pt x="1279411" y="27431"/>
                  <a:pt x="882004" y="-31520"/>
                  <a:pt x="750295" y="27089"/>
                </a:cubicBezTo>
                <a:cubicBezTo>
                  <a:pt x="607250" y="38921"/>
                  <a:pt x="189847" y="42324"/>
                  <a:pt x="0" y="27089"/>
                </a:cubicBezTo>
                <a:cubicBezTo>
                  <a:pt x="-185" y="21551"/>
                  <a:pt x="1380" y="647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4340551"/>
                      <a:gd name="connsiteY0" fmla="*/ 0 h 27089"/>
                      <a:gd name="connsiteX1" fmla="*/ 576673 w 4340551"/>
                      <a:gd name="connsiteY1" fmla="*/ 0 h 27089"/>
                      <a:gd name="connsiteX2" fmla="*/ 1066535 w 4340551"/>
                      <a:gd name="connsiteY2" fmla="*/ 0 h 27089"/>
                      <a:gd name="connsiteX3" fmla="*/ 1599803 w 4340551"/>
                      <a:gd name="connsiteY3" fmla="*/ 0 h 27089"/>
                      <a:gd name="connsiteX4" fmla="*/ 2263287 w 4340551"/>
                      <a:gd name="connsiteY4" fmla="*/ 0 h 27089"/>
                      <a:gd name="connsiteX5" fmla="*/ 2839961 w 4340551"/>
                      <a:gd name="connsiteY5" fmla="*/ 0 h 27089"/>
                      <a:gd name="connsiteX6" fmla="*/ 3373228 w 4340551"/>
                      <a:gd name="connsiteY6" fmla="*/ 0 h 27089"/>
                      <a:gd name="connsiteX7" fmla="*/ 4340551 w 4340551"/>
                      <a:gd name="connsiteY7" fmla="*/ 0 h 27089"/>
                      <a:gd name="connsiteX8" fmla="*/ 4340551 w 4340551"/>
                      <a:gd name="connsiteY8" fmla="*/ 27089 h 27089"/>
                      <a:gd name="connsiteX9" fmla="*/ 3720472 w 4340551"/>
                      <a:gd name="connsiteY9" fmla="*/ 27089 h 27089"/>
                      <a:gd name="connsiteX10" fmla="*/ 3187205 w 4340551"/>
                      <a:gd name="connsiteY10" fmla="*/ 27089 h 27089"/>
                      <a:gd name="connsiteX11" fmla="*/ 2480315 w 4340551"/>
                      <a:gd name="connsiteY11" fmla="*/ 27089 h 27089"/>
                      <a:gd name="connsiteX12" fmla="*/ 1903642 w 4340551"/>
                      <a:gd name="connsiteY12" fmla="*/ 27089 h 27089"/>
                      <a:gd name="connsiteX13" fmla="*/ 1413779 w 4340551"/>
                      <a:gd name="connsiteY13" fmla="*/ 27089 h 27089"/>
                      <a:gd name="connsiteX14" fmla="*/ 750295 w 4340551"/>
                      <a:gd name="connsiteY14" fmla="*/ 27089 h 27089"/>
                      <a:gd name="connsiteX15" fmla="*/ 0 w 4340551"/>
                      <a:gd name="connsiteY15" fmla="*/ 27089 h 27089"/>
                      <a:gd name="connsiteX16" fmla="*/ 0 w 4340551"/>
                      <a:gd name="connsiteY16" fmla="*/ 0 h 2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0551" h="27089" fill="none" extrusionOk="0">
                        <a:moveTo>
                          <a:pt x="0" y="0"/>
                        </a:moveTo>
                        <a:cubicBezTo>
                          <a:pt x="131352" y="-20514"/>
                          <a:pt x="355608" y="-25204"/>
                          <a:pt x="576673" y="0"/>
                        </a:cubicBezTo>
                        <a:cubicBezTo>
                          <a:pt x="797738" y="25204"/>
                          <a:pt x="855797" y="-23624"/>
                          <a:pt x="1066535" y="0"/>
                        </a:cubicBezTo>
                        <a:cubicBezTo>
                          <a:pt x="1277273" y="23624"/>
                          <a:pt x="1448490" y="16624"/>
                          <a:pt x="1599803" y="0"/>
                        </a:cubicBezTo>
                        <a:cubicBezTo>
                          <a:pt x="1751116" y="-16624"/>
                          <a:pt x="1969477" y="14330"/>
                          <a:pt x="2263287" y="0"/>
                        </a:cubicBezTo>
                        <a:cubicBezTo>
                          <a:pt x="2557097" y="-14330"/>
                          <a:pt x="2614224" y="22484"/>
                          <a:pt x="2839961" y="0"/>
                        </a:cubicBezTo>
                        <a:cubicBezTo>
                          <a:pt x="3065698" y="-22484"/>
                          <a:pt x="3144128" y="7013"/>
                          <a:pt x="3373228" y="0"/>
                        </a:cubicBezTo>
                        <a:cubicBezTo>
                          <a:pt x="3602328" y="-7013"/>
                          <a:pt x="4119517" y="-33274"/>
                          <a:pt x="4340551" y="0"/>
                        </a:cubicBezTo>
                        <a:cubicBezTo>
                          <a:pt x="4341525" y="6013"/>
                          <a:pt x="4339587" y="16617"/>
                          <a:pt x="4340551" y="27089"/>
                        </a:cubicBezTo>
                        <a:cubicBezTo>
                          <a:pt x="4162833" y="50744"/>
                          <a:pt x="3846287" y="11706"/>
                          <a:pt x="3720472" y="27089"/>
                        </a:cubicBezTo>
                        <a:cubicBezTo>
                          <a:pt x="3594657" y="42472"/>
                          <a:pt x="3348946" y="35016"/>
                          <a:pt x="3187205" y="27089"/>
                        </a:cubicBezTo>
                        <a:cubicBezTo>
                          <a:pt x="3025464" y="19162"/>
                          <a:pt x="2688651" y="58532"/>
                          <a:pt x="2480315" y="27089"/>
                        </a:cubicBezTo>
                        <a:cubicBezTo>
                          <a:pt x="2271979" y="-4354"/>
                          <a:pt x="2142589" y="20939"/>
                          <a:pt x="1903642" y="27089"/>
                        </a:cubicBezTo>
                        <a:cubicBezTo>
                          <a:pt x="1664695" y="33239"/>
                          <a:pt x="1536675" y="25933"/>
                          <a:pt x="1413779" y="27089"/>
                        </a:cubicBezTo>
                        <a:cubicBezTo>
                          <a:pt x="1290883" y="28245"/>
                          <a:pt x="894861" y="-5313"/>
                          <a:pt x="750295" y="27089"/>
                        </a:cubicBezTo>
                        <a:cubicBezTo>
                          <a:pt x="605729" y="59491"/>
                          <a:pt x="210539" y="30242"/>
                          <a:pt x="0" y="27089"/>
                        </a:cubicBezTo>
                        <a:cubicBezTo>
                          <a:pt x="563" y="20214"/>
                          <a:pt x="1009" y="6197"/>
                          <a:pt x="0" y="0"/>
                        </a:cubicBezTo>
                        <a:close/>
                      </a:path>
                      <a:path w="4340551" h="27089" stroke="0" extrusionOk="0">
                        <a:moveTo>
                          <a:pt x="0" y="0"/>
                        </a:moveTo>
                        <a:cubicBezTo>
                          <a:pt x="167065" y="20112"/>
                          <a:pt x="365222" y="20385"/>
                          <a:pt x="576673" y="0"/>
                        </a:cubicBezTo>
                        <a:cubicBezTo>
                          <a:pt x="788124" y="-20385"/>
                          <a:pt x="905059" y="-16773"/>
                          <a:pt x="1066535" y="0"/>
                        </a:cubicBezTo>
                        <a:cubicBezTo>
                          <a:pt x="1228011" y="16773"/>
                          <a:pt x="1428556" y="15163"/>
                          <a:pt x="1773425" y="0"/>
                        </a:cubicBezTo>
                        <a:cubicBezTo>
                          <a:pt x="2118294" y="-15163"/>
                          <a:pt x="2166698" y="-7471"/>
                          <a:pt x="2350098" y="0"/>
                        </a:cubicBezTo>
                        <a:cubicBezTo>
                          <a:pt x="2533498" y="7471"/>
                          <a:pt x="2778065" y="25125"/>
                          <a:pt x="2926772" y="0"/>
                        </a:cubicBezTo>
                        <a:cubicBezTo>
                          <a:pt x="3075479" y="-25125"/>
                          <a:pt x="3319372" y="9742"/>
                          <a:pt x="3633661" y="0"/>
                        </a:cubicBezTo>
                        <a:cubicBezTo>
                          <a:pt x="3947950" y="-9742"/>
                          <a:pt x="3991875" y="3680"/>
                          <a:pt x="4340551" y="0"/>
                        </a:cubicBezTo>
                        <a:cubicBezTo>
                          <a:pt x="4340847" y="8166"/>
                          <a:pt x="4341139" y="17796"/>
                          <a:pt x="4340551" y="27089"/>
                        </a:cubicBezTo>
                        <a:cubicBezTo>
                          <a:pt x="4130288" y="11686"/>
                          <a:pt x="4025772" y="34433"/>
                          <a:pt x="3807283" y="27089"/>
                        </a:cubicBezTo>
                        <a:cubicBezTo>
                          <a:pt x="3588794" y="19745"/>
                          <a:pt x="3476117" y="14479"/>
                          <a:pt x="3187205" y="27089"/>
                        </a:cubicBezTo>
                        <a:cubicBezTo>
                          <a:pt x="2898293" y="39699"/>
                          <a:pt x="2851053" y="34530"/>
                          <a:pt x="2567126" y="27089"/>
                        </a:cubicBezTo>
                        <a:cubicBezTo>
                          <a:pt x="2283199" y="19648"/>
                          <a:pt x="2219251" y="28856"/>
                          <a:pt x="1990453" y="27089"/>
                        </a:cubicBezTo>
                        <a:cubicBezTo>
                          <a:pt x="1761655" y="25322"/>
                          <a:pt x="1428979" y="10274"/>
                          <a:pt x="1283563" y="27089"/>
                        </a:cubicBezTo>
                        <a:cubicBezTo>
                          <a:pt x="1138147" y="43905"/>
                          <a:pt x="872507" y="-1199"/>
                          <a:pt x="576673" y="27089"/>
                        </a:cubicBezTo>
                        <a:cubicBezTo>
                          <a:pt x="280839" y="55377"/>
                          <a:pt x="170444" y="39743"/>
                          <a:pt x="0" y="27089"/>
                        </a:cubicBezTo>
                        <a:cubicBezTo>
                          <a:pt x="-721" y="17301"/>
                          <a:pt x="919" y="100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8">
            <a:extLst>
              <a:ext uri="{FF2B5EF4-FFF2-40B4-BE49-F238E27FC236}">
                <a16:creationId xmlns:a16="http://schemas.microsoft.com/office/drawing/2014/main" id="{FE1F469E-CC25-40D3-BA28-5898052205B5}"/>
              </a:ext>
            </a:extLst>
          </p:cNvPr>
          <p:cNvSpPr>
            <a:spLocks noGrp="1"/>
          </p:cNvSpPr>
          <p:nvPr>
            <p:ph idx="1"/>
          </p:nvPr>
        </p:nvSpPr>
        <p:spPr>
          <a:xfrm>
            <a:off x="841330" y="4158176"/>
            <a:ext cx="4572446" cy="5052118"/>
          </a:xfrm>
        </p:spPr>
        <p:txBody>
          <a:bodyPr anchor="t">
            <a:normAutofit/>
          </a:bodyPr>
          <a:lstStyle/>
          <a:p>
            <a:pPr marL="0" indent="0">
              <a:buNone/>
            </a:pPr>
            <a:r>
              <a:rPr lang="en-US" sz="3100" dirty="0"/>
              <a:t>Password Management – </a:t>
            </a:r>
            <a:r>
              <a:rPr lang="en-IE" sz="2400" dirty="0">
                <a:hlinkClick r:id="rId2"/>
              </a:rPr>
              <a:t>Password Management | University of Limerick (ul.ie)</a:t>
            </a:r>
            <a:endParaRPr lang="en-US" sz="3100" dirty="0"/>
          </a:p>
          <a:p>
            <a:pPr marL="0" indent="0">
              <a:buNone/>
            </a:pPr>
            <a:r>
              <a:rPr lang="en-US" sz="3100" dirty="0"/>
              <a:t> </a:t>
            </a:r>
          </a:p>
        </p:txBody>
      </p:sp>
      <p:pic>
        <p:nvPicPr>
          <p:cNvPr id="5" name="Content Placeholder 4" descr="Graphical user interface, application, Teams&#10;&#10;Description automatically generated">
            <a:extLst>
              <a:ext uri="{FF2B5EF4-FFF2-40B4-BE49-F238E27FC236}">
                <a16:creationId xmlns:a16="http://schemas.microsoft.com/office/drawing/2014/main" id="{366FCECE-AAC2-43E6-8262-14FCB8FC1301}"/>
              </a:ext>
            </a:extLst>
          </p:cNvPr>
          <p:cNvPicPr>
            <a:picLocks noChangeAspect="1"/>
          </p:cNvPicPr>
          <p:nvPr/>
        </p:nvPicPr>
        <p:blipFill>
          <a:blip r:embed="rId3"/>
          <a:stretch>
            <a:fillRect/>
          </a:stretch>
        </p:blipFill>
        <p:spPr>
          <a:xfrm>
            <a:off x="6206334" y="1511936"/>
            <a:ext cx="9205858" cy="7134539"/>
          </a:xfrm>
          <a:prstGeom prst="rect">
            <a:avLst/>
          </a:prstGeom>
        </p:spPr>
      </p:pic>
      <p:pic>
        <p:nvPicPr>
          <p:cNvPr id="2" name="Picture 1">
            <a:extLst>
              <a:ext uri="{FF2B5EF4-FFF2-40B4-BE49-F238E27FC236}">
                <a16:creationId xmlns:a16="http://schemas.microsoft.com/office/drawing/2014/main" id="{B3796F0D-D281-4BC9-9BEF-2F1196DAACF6}"/>
              </a:ext>
            </a:extLst>
          </p:cNvPr>
          <p:cNvPicPr>
            <a:picLocks noChangeAspect="1"/>
          </p:cNvPicPr>
          <p:nvPr/>
        </p:nvPicPr>
        <p:blipFill>
          <a:blip r:embed="rId4"/>
          <a:stretch>
            <a:fillRect/>
          </a:stretch>
        </p:blipFill>
        <p:spPr>
          <a:xfrm>
            <a:off x="180420" y="7997641"/>
            <a:ext cx="2932432" cy="2086090"/>
          </a:xfrm>
          <a:prstGeom prst="rect">
            <a:avLst/>
          </a:prstGeom>
        </p:spPr>
      </p:pic>
    </p:spTree>
    <p:extLst>
      <p:ext uri="{BB962C8B-B14F-4D97-AF65-F5344CB8AC3E}">
        <p14:creationId xmlns:p14="http://schemas.microsoft.com/office/powerpoint/2010/main" val="1057022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DEB9-5C19-4882-B1DF-F808093A3B3E}"/>
              </a:ext>
            </a:extLst>
          </p:cNvPr>
          <p:cNvSpPr>
            <a:spLocks noGrp="1"/>
          </p:cNvSpPr>
          <p:nvPr>
            <p:ph type="title"/>
          </p:nvPr>
        </p:nvSpPr>
        <p:spPr>
          <a:xfrm>
            <a:off x="864000" y="257572"/>
            <a:ext cx="14022170" cy="2009378"/>
          </a:xfrm>
        </p:spPr>
        <p:txBody>
          <a:bodyPr/>
          <a:lstStyle/>
          <a:p>
            <a:endParaRPr lang="en-IE" dirty="0"/>
          </a:p>
        </p:txBody>
      </p:sp>
      <p:sp>
        <p:nvSpPr>
          <p:cNvPr id="3" name="Content Placeholder 2">
            <a:extLst>
              <a:ext uri="{FF2B5EF4-FFF2-40B4-BE49-F238E27FC236}">
                <a16:creationId xmlns:a16="http://schemas.microsoft.com/office/drawing/2014/main" id="{6746E21C-619B-4795-A564-4EAB2A5ED846}"/>
              </a:ext>
            </a:extLst>
          </p:cNvPr>
          <p:cNvSpPr>
            <a:spLocks noGrp="1"/>
          </p:cNvSpPr>
          <p:nvPr>
            <p:ph sz="half" idx="1"/>
          </p:nvPr>
        </p:nvSpPr>
        <p:spPr>
          <a:xfrm>
            <a:off x="864003" y="2412000"/>
            <a:ext cx="6480000" cy="2895450"/>
          </a:xfrm>
        </p:spPr>
        <p:txBody>
          <a:bodyPr/>
          <a:lstStyle/>
          <a:p>
            <a:pPr marL="342900" indent="-342900">
              <a:buFont typeface="Arial" panose="020B0604020202020204" pitchFamily="34" charset="0"/>
              <a:buChar char="•"/>
            </a:pPr>
            <a:r>
              <a:rPr lang="en-IE" sz="2000" b="0" dirty="0"/>
              <a:t>Visit </a:t>
            </a:r>
            <a:r>
              <a:rPr lang="en-IE" sz="2000" b="0" dirty="0">
                <a:hlinkClick r:id="rId2"/>
              </a:rPr>
              <a:t>https://portal.office.com</a:t>
            </a:r>
            <a:r>
              <a:rPr lang="en-IE" sz="2000" b="0" dirty="0"/>
              <a:t>  to access you UL student email.</a:t>
            </a:r>
          </a:p>
          <a:p>
            <a:pPr marL="342900" indent="-342900">
              <a:buFont typeface="Arial" panose="020B0604020202020204" pitchFamily="34" charset="0"/>
              <a:buChar char="•"/>
            </a:pPr>
            <a:r>
              <a:rPr lang="en-IE" sz="2000" b="0" dirty="0"/>
              <a:t>The format of your email address is StudentID@studentmail.ul.ie .</a:t>
            </a:r>
          </a:p>
          <a:p>
            <a:pPr marL="342900" indent="-342900">
              <a:buFont typeface="Arial" panose="020B0604020202020204" pitchFamily="34" charset="0"/>
              <a:buChar char="•"/>
            </a:pPr>
            <a:r>
              <a:rPr lang="en-IE" sz="2000" b="0" dirty="0"/>
              <a:t>For security reasons you will not be able to access your email if you have not Activated your UL Student Account</a:t>
            </a:r>
          </a:p>
        </p:txBody>
      </p:sp>
      <p:sp>
        <p:nvSpPr>
          <p:cNvPr id="5" name="Content Placeholder 4">
            <a:extLst>
              <a:ext uri="{FF2B5EF4-FFF2-40B4-BE49-F238E27FC236}">
                <a16:creationId xmlns:a16="http://schemas.microsoft.com/office/drawing/2014/main" id="{D7E5A7C7-9F9B-4A30-8B65-1322E19F2CFB}"/>
              </a:ext>
            </a:extLst>
          </p:cNvPr>
          <p:cNvSpPr>
            <a:spLocks noGrp="1"/>
          </p:cNvSpPr>
          <p:nvPr>
            <p:ph sz="half" idx="13"/>
          </p:nvPr>
        </p:nvSpPr>
        <p:spPr>
          <a:xfrm>
            <a:off x="864003" y="5961970"/>
            <a:ext cx="6480000" cy="2895450"/>
          </a:xfrm>
        </p:spPr>
        <p:txBody>
          <a:bodyPr/>
          <a:lstStyle/>
          <a:p>
            <a:pPr marL="857250" indent="-857250">
              <a:lnSpc>
                <a:spcPct val="150000"/>
              </a:lnSpc>
              <a:buFont typeface="Arial" panose="020B0604020202020204" pitchFamily="34" charset="0"/>
              <a:buChar char="•"/>
            </a:pPr>
            <a:r>
              <a:rPr lang="en-IE" sz="2400" dirty="0"/>
              <a:t>Access Email</a:t>
            </a:r>
          </a:p>
          <a:p>
            <a:pPr marL="857250" indent="-857250">
              <a:lnSpc>
                <a:spcPct val="150000"/>
              </a:lnSpc>
              <a:buFont typeface="Arial" panose="020B0604020202020204" pitchFamily="34" charset="0"/>
              <a:buChar char="•"/>
            </a:pPr>
            <a:r>
              <a:rPr lang="en-IE" sz="2400" dirty="0"/>
              <a:t>Office Apps - Word, Excel, PowerPoint, Teams, etc</a:t>
            </a:r>
          </a:p>
          <a:p>
            <a:pPr marL="857250" indent="-857250">
              <a:lnSpc>
                <a:spcPct val="150000"/>
              </a:lnSpc>
              <a:buFont typeface="Arial" panose="020B0604020202020204" pitchFamily="34" charset="0"/>
              <a:buChar char="•"/>
            </a:pPr>
            <a:r>
              <a:rPr lang="en-IE" sz="2400" dirty="0"/>
              <a:t>Cloud Storage - OneDrive</a:t>
            </a:r>
          </a:p>
          <a:p>
            <a:endParaRPr lang="en-IE" dirty="0"/>
          </a:p>
        </p:txBody>
      </p:sp>
      <p:pic>
        <p:nvPicPr>
          <p:cNvPr id="7" name="Picture Placeholder 6">
            <a:extLst>
              <a:ext uri="{FF2B5EF4-FFF2-40B4-BE49-F238E27FC236}">
                <a16:creationId xmlns:a16="http://schemas.microsoft.com/office/drawing/2014/main" id="{0D0B859E-3386-4D2D-AEB8-4234692C6E43}"/>
              </a:ext>
            </a:extLst>
          </p:cNvPr>
          <p:cNvPicPr>
            <a:picLocks noGrp="1" noChangeAspect="1"/>
          </p:cNvPicPr>
          <p:nvPr>
            <p:ph type="pic" sz="quarter" idx="14"/>
          </p:nvPr>
        </p:nvPicPr>
        <p:blipFill>
          <a:blip r:embed="rId3"/>
          <a:srcRect t="14558" b="14558"/>
          <a:stretch>
            <a:fillRect/>
          </a:stretch>
        </p:blipFill>
        <p:spPr>
          <a:xfrm>
            <a:off x="7732528" y="2860574"/>
            <a:ext cx="7920000" cy="5400000"/>
          </a:xfrm>
          <a:prstGeom prst="rect">
            <a:avLst/>
          </a:prstGeom>
        </p:spPr>
      </p:pic>
      <p:pic>
        <p:nvPicPr>
          <p:cNvPr id="8" name="Picture 2" descr="Related image">
            <a:extLst>
              <a:ext uri="{FF2B5EF4-FFF2-40B4-BE49-F238E27FC236}">
                <a16:creationId xmlns:a16="http://schemas.microsoft.com/office/drawing/2014/main" id="{D1DC1404-921D-406A-9026-3073F96733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003" y="257572"/>
            <a:ext cx="4392287" cy="16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64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2400" dirty="0"/>
              <a:t>​</a:t>
            </a:r>
            <a:r>
              <a:rPr lang="en-IE" sz="3600" dirty="0">
                <a:latin typeface="Helvetica" panose="020B0604020202020204" pitchFamily="34" charset="0"/>
                <a:cs typeface="Helvetica" panose="020B0604020202020204" pitchFamily="34" charset="0"/>
              </a:rPr>
              <a:t>Office 365 Apps </a:t>
            </a:r>
            <a:r>
              <a:rPr lang="en-IE" sz="2400" dirty="0"/>
              <a:t>- </a:t>
            </a:r>
            <a:r>
              <a:rPr lang="en-IE" sz="2400" dirty="0">
                <a:latin typeface="Helvetica" panose="020B0604020202020204" pitchFamily="34" charset="0"/>
                <a:cs typeface="Helvetica" panose="020B0604020202020204" pitchFamily="34" charset="0"/>
              </a:rPr>
              <a:t>UL Students can download and install Microsoft Office 365 (Microsoft 365 Apps) on 5 different devices including laptops and mobile devices.</a:t>
            </a:r>
          </a:p>
        </p:txBody>
      </p:sp>
      <p:pic>
        <p:nvPicPr>
          <p:cNvPr id="7" name="Content Placeholder 6"/>
          <p:cNvPicPr>
            <a:picLocks noGrp="1" noChangeAspect="1"/>
          </p:cNvPicPr>
          <p:nvPr>
            <p:ph sz="half" idx="13"/>
          </p:nvPr>
        </p:nvPicPr>
        <p:blipFill>
          <a:blip r:embed="rId2"/>
          <a:stretch>
            <a:fillRect/>
          </a:stretch>
        </p:blipFill>
        <p:spPr>
          <a:xfrm>
            <a:off x="3264694" y="2775744"/>
            <a:ext cx="9220200" cy="5972175"/>
          </a:xfrm>
          <a:prstGeom prst="rect">
            <a:avLst/>
          </a:prstGeom>
        </p:spPr>
      </p:pic>
    </p:spTree>
    <p:extLst>
      <p:ext uri="{BB962C8B-B14F-4D97-AF65-F5344CB8AC3E}">
        <p14:creationId xmlns:p14="http://schemas.microsoft.com/office/powerpoint/2010/main" val="190396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3523"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3398" y="353335"/>
            <a:ext cx="14692795" cy="2124728"/>
          </a:xfrm>
        </p:spPr>
        <p:txBody>
          <a:bodyPr vert="horz" lIns="91440" tIns="45720" rIns="91440" bIns="45720" rtlCol="0" anchor="b">
            <a:normAutofit/>
          </a:bodyPr>
          <a:lstStyle/>
          <a:p>
            <a:pPr defTabSz="914400"/>
            <a:r>
              <a:rPr lang="en-US" sz="7600">
                <a:solidFill>
                  <a:schemeClr val="tx1"/>
                </a:solidFill>
                <a:latin typeface="+mj-lt"/>
              </a:rPr>
              <a:t> Student Printing</a:t>
            </a:r>
          </a:p>
        </p:txBody>
      </p:sp>
      <p:sp>
        <p:nvSpPr>
          <p:cNvPr id="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398" y="2490787"/>
            <a:ext cx="14631829" cy="27089"/>
          </a:xfrm>
          <a:custGeom>
            <a:avLst/>
            <a:gdLst>
              <a:gd name="connsiteX0" fmla="*/ 0 w 14631829"/>
              <a:gd name="connsiteY0" fmla="*/ 0 h 27089"/>
              <a:gd name="connsiteX1" fmla="*/ 550435 w 14631829"/>
              <a:gd name="connsiteY1" fmla="*/ 0 h 27089"/>
              <a:gd name="connsiteX2" fmla="*/ 808234 w 14631829"/>
              <a:gd name="connsiteY2" fmla="*/ 0 h 27089"/>
              <a:gd name="connsiteX3" fmla="*/ 1797625 w 14631829"/>
              <a:gd name="connsiteY3" fmla="*/ 0 h 27089"/>
              <a:gd name="connsiteX4" fmla="*/ 2055424 w 14631829"/>
              <a:gd name="connsiteY4" fmla="*/ 0 h 27089"/>
              <a:gd name="connsiteX5" fmla="*/ 2313222 w 14631829"/>
              <a:gd name="connsiteY5" fmla="*/ 0 h 27089"/>
              <a:gd name="connsiteX6" fmla="*/ 2863658 w 14631829"/>
              <a:gd name="connsiteY6" fmla="*/ 0 h 27089"/>
              <a:gd name="connsiteX7" fmla="*/ 3560412 w 14631829"/>
              <a:gd name="connsiteY7" fmla="*/ 0 h 27089"/>
              <a:gd name="connsiteX8" fmla="*/ 4403484 w 14631829"/>
              <a:gd name="connsiteY8" fmla="*/ 0 h 27089"/>
              <a:gd name="connsiteX9" fmla="*/ 5246556 w 14631829"/>
              <a:gd name="connsiteY9" fmla="*/ 0 h 27089"/>
              <a:gd name="connsiteX10" fmla="*/ 5943310 w 14631829"/>
              <a:gd name="connsiteY10" fmla="*/ 0 h 27089"/>
              <a:gd name="connsiteX11" fmla="*/ 6201108 w 14631829"/>
              <a:gd name="connsiteY11" fmla="*/ 0 h 27089"/>
              <a:gd name="connsiteX12" fmla="*/ 6751544 w 14631829"/>
              <a:gd name="connsiteY12" fmla="*/ 0 h 27089"/>
              <a:gd name="connsiteX13" fmla="*/ 7155661 w 14631829"/>
              <a:gd name="connsiteY13" fmla="*/ 0 h 27089"/>
              <a:gd name="connsiteX14" fmla="*/ 7998733 w 14631829"/>
              <a:gd name="connsiteY14" fmla="*/ 0 h 27089"/>
              <a:gd name="connsiteX15" fmla="*/ 8402850 w 14631829"/>
              <a:gd name="connsiteY15" fmla="*/ 0 h 27089"/>
              <a:gd name="connsiteX16" fmla="*/ 9392241 w 14631829"/>
              <a:gd name="connsiteY16" fmla="*/ 0 h 27089"/>
              <a:gd name="connsiteX17" fmla="*/ 9650040 w 14631829"/>
              <a:gd name="connsiteY17" fmla="*/ 0 h 27089"/>
              <a:gd name="connsiteX18" fmla="*/ 10054157 w 14631829"/>
              <a:gd name="connsiteY18" fmla="*/ 0 h 27089"/>
              <a:gd name="connsiteX19" fmla="*/ 10604592 w 14631829"/>
              <a:gd name="connsiteY19" fmla="*/ 0 h 27089"/>
              <a:gd name="connsiteX20" fmla="*/ 11155028 w 14631829"/>
              <a:gd name="connsiteY20" fmla="*/ 0 h 27089"/>
              <a:gd name="connsiteX21" fmla="*/ 11998100 w 14631829"/>
              <a:gd name="connsiteY21" fmla="*/ 0 h 27089"/>
              <a:gd name="connsiteX22" fmla="*/ 12987490 w 14631829"/>
              <a:gd name="connsiteY22" fmla="*/ 0 h 27089"/>
              <a:gd name="connsiteX23" fmla="*/ 13830562 w 14631829"/>
              <a:gd name="connsiteY23" fmla="*/ 0 h 27089"/>
              <a:gd name="connsiteX24" fmla="*/ 14631829 w 14631829"/>
              <a:gd name="connsiteY24" fmla="*/ 0 h 27089"/>
              <a:gd name="connsiteX25" fmla="*/ 14631829 w 14631829"/>
              <a:gd name="connsiteY25" fmla="*/ 27089 h 27089"/>
              <a:gd name="connsiteX26" fmla="*/ 13788757 w 14631829"/>
              <a:gd name="connsiteY26" fmla="*/ 27089 h 27089"/>
              <a:gd name="connsiteX27" fmla="*/ 12799367 w 14631829"/>
              <a:gd name="connsiteY27" fmla="*/ 27089 h 27089"/>
              <a:gd name="connsiteX28" fmla="*/ 12248931 w 14631829"/>
              <a:gd name="connsiteY28" fmla="*/ 27089 h 27089"/>
              <a:gd name="connsiteX29" fmla="*/ 11405859 w 14631829"/>
              <a:gd name="connsiteY29" fmla="*/ 27089 h 27089"/>
              <a:gd name="connsiteX30" fmla="*/ 10416469 w 14631829"/>
              <a:gd name="connsiteY30" fmla="*/ 27089 h 27089"/>
              <a:gd name="connsiteX31" fmla="*/ 10012352 w 14631829"/>
              <a:gd name="connsiteY31" fmla="*/ 27089 h 27089"/>
              <a:gd name="connsiteX32" fmla="*/ 9169280 w 14631829"/>
              <a:gd name="connsiteY32" fmla="*/ 27089 h 27089"/>
              <a:gd name="connsiteX33" fmla="*/ 8765162 w 14631829"/>
              <a:gd name="connsiteY33" fmla="*/ 27089 h 27089"/>
              <a:gd name="connsiteX34" fmla="*/ 8507363 w 14631829"/>
              <a:gd name="connsiteY34" fmla="*/ 27089 h 27089"/>
              <a:gd name="connsiteX35" fmla="*/ 7810610 w 14631829"/>
              <a:gd name="connsiteY35" fmla="*/ 27089 h 27089"/>
              <a:gd name="connsiteX36" fmla="*/ 7552811 w 14631829"/>
              <a:gd name="connsiteY36" fmla="*/ 27089 h 27089"/>
              <a:gd name="connsiteX37" fmla="*/ 6709739 w 14631829"/>
              <a:gd name="connsiteY37" fmla="*/ 27089 h 27089"/>
              <a:gd name="connsiteX38" fmla="*/ 6159303 w 14631829"/>
              <a:gd name="connsiteY38" fmla="*/ 27089 h 27089"/>
              <a:gd name="connsiteX39" fmla="*/ 5462549 w 14631829"/>
              <a:gd name="connsiteY39" fmla="*/ 27089 h 27089"/>
              <a:gd name="connsiteX40" fmla="*/ 5058432 w 14631829"/>
              <a:gd name="connsiteY40" fmla="*/ 27089 h 27089"/>
              <a:gd name="connsiteX41" fmla="*/ 4361679 w 14631829"/>
              <a:gd name="connsiteY41" fmla="*/ 27089 h 27089"/>
              <a:gd name="connsiteX42" fmla="*/ 3518606 w 14631829"/>
              <a:gd name="connsiteY42" fmla="*/ 27089 h 27089"/>
              <a:gd name="connsiteX43" fmla="*/ 2968171 w 14631829"/>
              <a:gd name="connsiteY43" fmla="*/ 27089 h 27089"/>
              <a:gd name="connsiteX44" fmla="*/ 2125099 w 14631829"/>
              <a:gd name="connsiteY44" fmla="*/ 27089 h 27089"/>
              <a:gd name="connsiteX45" fmla="*/ 1282027 w 14631829"/>
              <a:gd name="connsiteY45" fmla="*/ 27089 h 27089"/>
              <a:gd name="connsiteX46" fmla="*/ 0 w 14631829"/>
              <a:gd name="connsiteY46" fmla="*/ 27089 h 27089"/>
              <a:gd name="connsiteX47" fmla="*/ 0 w 14631829"/>
              <a:gd name="connsiteY47" fmla="*/ 0 h 27089"/>
              <a:gd name="connsiteX0" fmla="*/ 0 w 14631829"/>
              <a:gd name="connsiteY0" fmla="*/ 0 h 27089"/>
              <a:gd name="connsiteX1" fmla="*/ 404117 w 14631829"/>
              <a:gd name="connsiteY1" fmla="*/ 0 h 27089"/>
              <a:gd name="connsiteX2" fmla="*/ 661916 w 14631829"/>
              <a:gd name="connsiteY2" fmla="*/ 0 h 27089"/>
              <a:gd name="connsiteX3" fmla="*/ 1066033 w 14631829"/>
              <a:gd name="connsiteY3" fmla="*/ 0 h 27089"/>
              <a:gd name="connsiteX4" fmla="*/ 1762787 w 14631829"/>
              <a:gd name="connsiteY4" fmla="*/ 0 h 27089"/>
              <a:gd name="connsiteX5" fmla="*/ 2605859 w 14631829"/>
              <a:gd name="connsiteY5" fmla="*/ 0 h 27089"/>
              <a:gd name="connsiteX6" fmla="*/ 3595249 w 14631829"/>
              <a:gd name="connsiteY6" fmla="*/ 0 h 27089"/>
              <a:gd name="connsiteX7" fmla="*/ 4584640 w 14631829"/>
              <a:gd name="connsiteY7" fmla="*/ 0 h 27089"/>
              <a:gd name="connsiteX8" fmla="*/ 5135075 w 14631829"/>
              <a:gd name="connsiteY8" fmla="*/ 0 h 27089"/>
              <a:gd name="connsiteX9" fmla="*/ 5978147 w 14631829"/>
              <a:gd name="connsiteY9" fmla="*/ 0 h 27089"/>
              <a:gd name="connsiteX10" fmla="*/ 6674901 w 14631829"/>
              <a:gd name="connsiteY10" fmla="*/ 0 h 27089"/>
              <a:gd name="connsiteX11" fmla="*/ 7225337 w 14631829"/>
              <a:gd name="connsiteY11" fmla="*/ 0 h 27089"/>
              <a:gd name="connsiteX12" fmla="*/ 8068409 w 14631829"/>
              <a:gd name="connsiteY12" fmla="*/ 0 h 27089"/>
              <a:gd name="connsiteX13" fmla="*/ 8326207 w 14631829"/>
              <a:gd name="connsiteY13" fmla="*/ 0 h 27089"/>
              <a:gd name="connsiteX14" fmla="*/ 8876643 w 14631829"/>
              <a:gd name="connsiteY14" fmla="*/ 0 h 27089"/>
              <a:gd name="connsiteX15" fmla="*/ 9573397 w 14631829"/>
              <a:gd name="connsiteY15" fmla="*/ 0 h 27089"/>
              <a:gd name="connsiteX16" fmla="*/ 10416469 w 14631829"/>
              <a:gd name="connsiteY16" fmla="*/ 0 h 27089"/>
              <a:gd name="connsiteX17" fmla="*/ 11113223 w 14631829"/>
              <a:gd name="connsiteY17" fmla="*/ 0 h 27089"/>
              <a:gd name="connsiteX18" fmla="*/ 12102613 w 14631829"/>
              <a:gd name="connsiteY18" fmla="*/ 0 h 27089"/>
              <a:gd name="connsiteX19" fmla="*/ 12360412 w 14631829"/>
              <a:gd name="connsiteY19" fmla="*/ 0 h 27089"/>
              <a:gd name="connsiteX20" fmla="*/ 13057165 w 14631829"/>
              <a:gd name="connsiteY20" fmla="*/ 0 h 27089"/>
              <a:gd name="connsiteX21" fmla="*/ 13314964 w 14631829"/>
              <a:gd name="connsiteY21" fmla="*/ 0 h 27089"/>
              <a:gd name="connsiteX22" fmla="*/ 14631829 w 14631829"/>
              <a:gd name="connsiteY22" fmla="*/ 0 h 27089"/>
              <a:gd name="connsiteX23" fmla="*/ 14631829 w 14631829"/>
              <a:gd name="connsiteY23" fmla="*/ 27089 h 27089"/>
              <a:gd name="connsiteX24" fmla="*/ 14227712 w 14631829"/>
              <a:gd name="connsiteY24" fmla="*/ 27089 h 27089"/>
              <a:gd name="connsiteX25" fmla="*/ 13969913 w 14631829"/>
              <a:gd name="connsiteY25" fmla="*/ 27089 h 27089"/>
              <a:gd name="connsiteX26" fmla="*/ 13565796 w 14631829"/>
              <a:gd name="connsiteY26" fmla="*/ 27089 h 27089"/>
              <a:gd name="connsiteX27" fmla="*/ 12722724 w 14631829"/>
              <a:gd name="connsiteY27" fmla="*/ 27089 h 27089"/>
              <a:gd name="connsiteX28" fmla="*/ 11733333 w 14631829"/>
              <a:gd name="connsiteY28" fmla="*/ 27089 h 27089"/>
              <a:gd name="connsiteX29" fmla="*/ 11329216 w 14631829"/>
              <a:gd name="connsiteY29" fmla="*/ 27089 h 27089"/>
              <a:gd name="connsiteX30" fmla="*/ 10632462 w 14631829"/>
              <a:gd name="connsiteY30" fmla="*/ 27089 h 27089"/>
              <a:gd name="connsiteX31" fmla="*/ 10228345 w 14631829"/>
              <a:gd name="connsiteY31" fmla="*/ 27089 h 27089"/>
              <a:gd name="connsiteX32" fmla="*/ 9385273 w 14631829"/>
              <a:gd name="connsiteY32" fmla="*/ 27089 h 27089"/>
              <a:gd name="connsiteX33" fmla="*/ 8834838 w 14631829"/>
              <a:gd name="connsiteY33" fmla="*/ 27089 h 27089"/>
              <a:gd name="connsiteX34" fmla="*/ 8430721 w 14631829"/>
              <a:gd name="connsiteY34" fmla="*/ 27089 h 27089"/>
              <a:gd name="connsiteX35" fmla="*/ 8172922 w 14631829"/>
              <a:gd name="connsiteY35" fmla="*/ 27089 h 27089"/>
              <a:gd name="connsiteX36" fmla="*/ 7476168 w 14631829"/>
              <a:gd name="connsiteY36" fmla="*/ 27089 h 27089"/>
              <a:gd name="connsiteX37" fmla="*/ 6633096 w 14631829"/>
              <a:gd name="connsiteY37" fmla="*/ 27089 h 27089"/>
              <a:gd name="connsiteX38" fmla="*/ 5936342 w 14631829"/>
              <a:gd name="connsiteY38" fmla="*/ 27089 h 27089"/>
              <a:gd name="connsiteX39" fmla="*/ 4946952 w 14631829"/>
              <a:gd name="connsiteY39" fmla="*/ 27089 h 27089"/>
              <a:gd name="connsiteX40" fmla="*/ 4396516 w 14631829"/>
              <a:gd name="connsiteY40" fmla="*/ 27089 h 27089"/>
              <a:gd name="connsiteX41" fmla="*/ 4138717 w 14631829"/>
              <a:gd name="connsiteY41" fmla="*/ 27089 h 27089"/>
              <a:gd name="connsiteX42" fmla="*/ 3880918 w 14631829"/>
              <a:gd name="connsiteY42" fmla="*/ 27089 h 27089"/>
              <a:gd name="connsiteX43" fmla="*/ 3037846 w 14631829"/>
              <a:gd name="connsiteY43" fmla="*/ 27089 h 27089"/>
              <a:gd name="connsiteX44" fmla="*/ 2341093 w 14631829"/>
              <a:gd name="connsiteY44" fmla="*/ 27089 h 27089"/>
              <a:gd name="connsiteX45" fmla="*/ 1351702 w 14631829"/>
              <a:gd name="connsiteY45" fmla="*/ 27089 h 27089"/>
              <a:gd name="connsiteX46" fmla="*/ 654949 w 14631829"/>
              <a:gd name="connsiteY46" fmla="*/ 27089 h 27089"/>
              <a:gd name="connsiteX47" fmla="*/ 0 w 14631829"/>
              <a:gd name="connsiteY47" fmla="*/ 27089 h 27089"/>
              <a:gd name="connsiteX48" fmla="*/ 0 w 14631829"/>
              <a:gd name="connsiteY48" fmla="*/ 0 h 2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1829" h="27089" fill="none" extrusionOk="0">
                <a:moveTo>
                  <a:pt x="0" y="0"/>
                </a:moveTo>
                <a:cubicBezTo>
                  <a:pt x="108119" y="9029"/>
                  <a:pt x="446990" y="22840"/>
                  <a:pt x="550435" y="0"/>
                </a:cubicBezTo>
                <a:cubicBezTo>
                  <a:pt x="677852" y="-4293"/>
                  <a:pt x="691437" y="-8220"/>
                  <a:pt x="808234" y="0"/>
                </a:cubicBezTo>
                <a:cubicBezTo>
                  <a:pt x="866827" y="74202"/>
                  <a:pt x="1353408" y="-41782"/>
                  <a:pt x="1797625" y="0"/>
                </a:cubicBezTo>
                <a:cubicBezTo>
                  <a:pt x="2206584" y="-19838"/>
                  <a:pt x="1926839" y="10537"/>
                  <a:pt x="2055424" y="0"/>
                </a:cubicBezTo>
                <a:cubicBezTo>
                  <a:pt x="2177605" y="-8026"/>
                  <a:pt x="2249895" y="-5615"/>
                  <a:pt x="2313222" y="0"/>
                </a:cubicBezTo>
                <a:cubicBezTo>
                  <a:pt x="2402432" y="38869"/>
                  <a:pt x="2649114" y="17411"/>
                  <a:pt x="2863658" y="0"/>
                </a:cubicBezTo>
                <a:cubicBezTo>
                  <a:pt x="3102190" y="6924"/>
                  <a:pt x="3278896" y="-14971"/>
                  <a:pt x="3560412" y="0"/>
                </a:cubicBezTo>
                <a:cubicBezTo>
                  <a:pt x="3863121" y="-29330"/>
                  <a:pt x="4210575" y="64910"/>
                  <a:pt x="4403484" y="0"/>
                </a:cubicBezTo>
                <a:cubicBezTo>
                  <a:pt x="4533749" y="-37423"/>
                  <a:pt x="4917064" y="42899"/>
                  <a:pt x="5246556" y="0"/>
                </a:cubicBezTo>
                <a:cubicBezTo>
                  <a:pt x="5582821" y="30538"/>
                  <a:pt x="5616532" y="26741"/>
                  <a:pt x="5943310" y="0"/>
                </a:cubicBezTo>
                <a:cubicBezTo>
                  <a:pt x="6274454" y="-34730"/>
                  <a:pt x="6120421" y="17207"/>
                  <a:pt x="6201108" y="0"/>
                </a:cubicBezTo>
                <a:cubicBezTo>
                  <a:pt x="6293628" y="22920"/>
                  <a:pt x="6564578" y="-38883"/>
                  <a:pt x="6751544" y="0"/>
                </a:cubicBezTo>
                <a:cubicBezTo>
                  <a:pt x="6935000" y="21213"/>
                  <a:pt x="6978445" y="2606"/>
                  <a:pt x="7155661" y="0"/>
                </a:cubicBezTo>
                <a:cubicBezTo>
                  <a:pt x="7356707" y="19283"/>
                  <a:pt x="7678804" y="37896"/>
                  <a:pt x="7998733" y="0"/>
                </a:cubicBezTo>
                <a:cubicBezTo>
                  <a:pt x="8357056" y="-15252"/>
                  <a:pt x="8262776" y="-25489"/>
                  <a:pt x="8402850" y="0"/>
                </a:cubicBezTo>
                <a:cubicBezTo>
                  <a:pt x="8533740" y="21802"/>
                  <a:pt x="9166541" y="-11709"/>
                  <a:pt x="9392241" y="0"/>
                </a:cubicBezTo>
                <a:cubicBezTo>
                  <a:pt x="9618493" y="-4197"/>
                  <a:pt x="9568967" y="2783"/>
                  <a:pt x="9650040" y="0"/>
                </a:cubicBezTo>
                <a:cubicBezTo>
                  <a:pt x="9738355" y="-20270"/>
                  <a:pt x="9858658" y="776"/>
                  <a:pt x="10054157" y="0"/>
                </a:cubicBezTo>
                <a:cubicBezTo>
                  <a:pt x="10232384" y="732"/>
                  <a:pt x="10434788" y="23917"/>
                  <a:pt x="10604592" y="0"/>
                </a:cubicBezTo>
                <a:cubicBezTo>
                  <a:pt x="10788263" y="-10199"/>
                  <a:pt x="11028746" y="-15917"/>
                  <a:pt x="11155028" y="0"/>
                </a:cubicBezTo>
                <a:cubicBezTo>
                  <a:pt x="11301630" y="-7772"/>
                  <a:pt x="11730978" y="-34389"/>
                  <a:pt x="11998100" y="0"/>
                </a:cubicBezTo>
                <a:cubicBezTo>
                  <a:pt x="12284369" y="34777"/>
                  <a:pt x="12572188" y="311"/>
                  <a:pt x="12987490" y="0"/>
                </a:cubicBezTo>
                <a:cubicBezTo>
                  <a:pt x="13384829" y="16430"/>
                  <a:pt x="13423878" y="39722"/>
                  <a:pt x="13830562" y="0"/>
                </a:cubicBezTo>
                <a:cubicBezTo>
                  <a:pt x="14251281" y="-37168"/>
                  <a:pt x="14328754" y="-31997"/>
                  <a:pt x="14631829" y="0"/>
                </a:cubicBezTo>
                <a:cubicBezTo>
                  <a:pt x="14630193" y="11889"/>
                  <a:pt x="14631504" y="22273"/>
                  <a:pt x="14631829" y="27089"/>
                </a:cubicBezTo>
                <a:cubicBezTo>
                  <a:pt x="14231130" y="-9128"/>
                  <a:pt x="13993178" y="-6465"/>
                  <a:pt x="13788757" y="27089"/>
                </a:cubicBezTo>
                <a:cubicBezTo>
                  <a:pt x="13533420" y="68765"/>
                  <a:pt x="13147716" y="23604"/>
                  <a:pt x="12799367" y="27089"/>
                </a:cubicBezTo>
                <a:cubicBezTo>
                  <a:pt x="12430316" y="6973"/>
                  <a:pt x="12503939" y="10686"/>
                  <a:pt x="12248931" y="27089"/>
                </a:cubicBezTo>
                <a:cubicBezTo>
                  <a:pt x="11990169" y="95229"/>
                  <a:pt x="11737709" y="-20140"/>
                  <a:pt x="11405859" y="27089"/>
                </a:cubicBezTo>
                <a:cubicBezTo>
                  <a:pt x="11078017" y="-5941"/>
                  <a:pt x="10708311" y="-9550"/>
                  <a:pt x="10416469" y="27089"/>
                </a:cubicBezTo>
                <a:cubicBezTo>
                  <a:pt x="10065048" y="17585"/>
                  <a:pt x="10105854" y="47472"/>
                  <a:pt x="10012352" y="27089"/>
                </a:cubicBezTo>
                <a:cubicBezTo>
                  <a:pt x="9926402" y="-9593"/>
                  <a:pt x="9445061" y="19251"/>
                  <a:pt x="9169280" y="27089"/>
                </a:cubicBezTo>
                <a:cubicBezTo>
                  <a:pt x="8928713" y="58313"/>
                  <a:pt x="8892643" y="21100"/>
                  <a:pt x="8765162" y="27089"/>
                </a:cubicBezTo>
                <a:cubicBezTo>
                  <a:pt x="8645923" y="29147"/>
                  <a:pt x="8576022" y="19371"/>
                  <a:pt x="8507363" y="27089"/>
                </a:cubicBezTo>
                <a:cubicBezTo>
                  <a:pt x="8435730" y="53135"/>
                  <a:pt x="8077352" y="-19240"/>
                  <a:pt x="7810610" y="27089"/>
                </a:cubicBezTo>
                <a:cubicBezTo>
                  <a:pt x="7522928" y="57739"/>
                  <a:pt x="7642169" y="16770"/>
                  <a:pt x="7552811" y="27089"/>
                </a:cubicBezTo>
                <a:cubicBezTo>
                  <a:pt x="7445767" y="2188"/>
                  <a:pt x="6954769" y="23520"/>
                  <a:pt x="6709739" y="27089"/>
                </a:cubicBezTo>
                <a:cubicBezTo>
                  <a:pt x="6483505" y="42048"/>
                  <a:pt x="6297429" y="-4379"/>
                  <a:pt x="6159303" y="27089"/>
                </a:cubicBezTo>
                <a:cubicBezTo>
                  <a:pt x="6059560" y="48858"/>
                  <a:pt x="5779010" y="-7324"/>
                  <a:pt x="5462549" y="27089"/>
                </a:cubicBezTo>
                <a:cubicBezTo>
                  <a:pt x="5149665" y="46083"/>
                  <a:pt x="5158009" y="37643"/>
                  <a:pt x="5058432" y="27089"/>
                </a:cubicBezTo>
                <a:cubicBezTo>
                  <a:pt x="4947697" y="-11238"/>
                  <a:pt x="4529137" y="2717"/>
                  <a:pt x="4361679" y="27089"/>
                </a:cubicBezTo>
                <a:cubicBezTo>
                  <a:pt x="4171560" y="72095"/>
                  <a:pt x="3757270" y="41849"/>
                  <a:pt x="3518606" y="27089"/>
                </a:cubicBezTo>
                <a:cubicBezTo>
                  <a:pt x="3300568" y="55964"/>
                  <a:pt x="3092049" y="-5976"/>
                  <a:pt x="2968171" y="27089"/>
                </a:cubicBezTo>
                <a:cubicBezTo>
                  <a:pt x="2810153" y="23729"/>
                  <a:pt x="2316560" y="64554"/>
                  <a:pt x="2125099" y="27089"/>
                </a:cubicBezTo>
                <a:cubicBezTo>
                  <a:pt x="1899626" y="-25335"/>
                  <a:pt x="1687893" y="66050"/>
                  <a:pt x="1282027" y="27089"/>
                </a:cubicBezTo>
                <a:cubicBezTo>
                  <a:pt x="903597" y="2747"/>
                  <a:pt x="541356" y="112497"/>
                  <a:pt x="0" y="27089"/>
                </a:cubicBezTo>
                <a:cubicBezTo>
                  <a:pt x="-605" y="18317"/>
                  <a:pt x="503" y="7659"/>
                  <a:pt x="0" y="0"/>
                </a:cubicBezTo>
                <a:close/>
              </a:path>
              <a:path w="14631829" h="27089" stroke="0" extrusionOk="0">
                <a:moveTo>
                  <a:pt x="0" y="0"/>
                </a:moveTo>
                <a:cubicBezTo>
                  <a:pt x="117357" y="-8311"/>
                  <a:pt x="218848" y="-1709"/>
                  <a:pt x="404117" y="0"/>
                </a:cubicBezTo>
                <a:cubicBezTo>
                  <a:pt x="579577" y="2509"/>
                  <a:pt x="599520" y="3126"/>
                  <a:pt x="661916" y="0"/>
                </a:cubicBezTo>
                <a:cubicBezTo>
                  <a:pt x="730901" y="-7200"/>
                  <a:pt x="887087" y="43402"/>
                  <a:pt x="1066033" y="0"/>
                </a:cubicBezTo>
                <a:cubicBezTo>
                  <a:pt x="1235668" y="-11984"/>
                  <a:pt x="1448874" y="-13894"/>
                  <a:pt x="1762787" y="0"/>
                </a:cubicBezTo>
                <a:cubicBezTo>
                  <a:pt x="2084032" y="5196"/>
                  <a:pt x="2403544" y="16971"/>
                  <a:pt x="2605859" y="0"/>
                </a:cubicBezTo>
                <a:cubicBezTo>
                  <a:pt x="2790484" y="-35190"/>
                  <a:pt x="3132494" y="-14029"/>
                  <a:pt x="3595249" y="0"/>
                </a:cubicBezTo>
                <a:cubicBezTo>
                  <a:pt x="4073304" y="13435"/>
                  <a:pt x="4129797" y="16043"/>
                  <a:pt x="4584640" y="0"/>
                </a:cubicBezTo>
                <a:cubicBezTo>
                  <a:pt x="5046349" y="-15994"/>
                  <a:pt x="5029763" y="20725"/>
                  <a:pt x="5135075" y="0"/>
                </a:cubicBezTo>
                <a:cubicBezTo>
                  <a:pt x="5260987" y="-8355"/>
                  <a:pt x="5683004" y="-13302"/>
                  <a:pt x="5978147" y="0"/>
                </a:cubicBezTo>
                <a:cubicBezTo>
                  <a:pt x="6225807" y="18621"/>
                  <a:pt x="6416613" y="-50680"/>
                  <a:pt x="6674901" y="0"/>
                </a:cubicBezTo>
                <a:cubicBezTo>
                  <a:pt x="6956014" y="37044"/>
                  <a:pt x="6973410" y="13629"/>
                  <a:pt x="7225337" y="0"/>
                </a:cubicBezTo>
                <a:cubicBezTo>
                  <a:pt x="7452574" y="-13258"/>
                  <a:pt x="7913005" y="9367"/>
                  <a:pt x="8068409" y="0"/>
                </a:cubicBezTo>
                <a:cubicBezTo>
                  <a:pt x="8261984" y="10545"/>
                  <a:pt x="8236302" y="-9049"/>
                  <a:pt x="8326207" y="0"/>
                </a:cubicBezTo>
                <a:cubicBezTo>
                  <a:pt x="8422615" y="37104"/>
                  <a:pt x="8620848" y="-37270"/>
                  <a:pt x="8876643" y="0"/>
                </a:cubicBezTo>
                <a:cubicBezTo>
                  <a:pt x="9125742" y="-17917"/>
                  <a:pt x="9319689" y="-42825"/>
                  <a:pt x="9573397" y="0"/>
                </a:cubicBezTo>
                <a:cubicBezTo>
                  <a:pt x="9827819" y="37620"/>
                  <a:pt x="10154765" y="68674"/>
                  <a:pt x="10416469" y="0"/>
                </a:cubicBezTo>
                <a:cubicBezTo>
                  <a:pt x="10685632" y="-35165"/>
                  <a:pt x="10840826" y="38821"/>
                  <a:pt x="11113223" y="0"/>
                </a:cubicBezTo>
                <a:cubicBezTo>
                  <a:pt x="11392887" y="37555"/>
                  <a:pt x="11815725" y="46029"/>
                  <a:pt x="12102613" y="0"/>
                </a:cubicBezTo>
                <a:cubicBezTo>
                  <a:pt x="12393629" y="-39922"/>
                  <a:pt x="12299620" y="2298"/>
                  <a:pt x="12360412" y="0"/>
                </a:cubicBezTo>
                <a:cubicBezTo>
                  <a:pt x="12471844" y="-18327"/>
                  <a:pt x="12763097" y="25339"/>
                  <a:pt x="13057165" y="0"/>
                </a:cubicBezTo>
                <a:cubicBezTo>
                  <a:pt x="13328928" y="1180"/>
                  <a:pt x="13211689" y="21912"/>
                  <a:pt x="13314964" y="0"/>
                </a:cubicBezTo>
                <a:cubicBezTo>
                  <a:pt x="13441915" y="-241"/>
                  <a:pt x="14262042" y="-32003"/>
                  <a:pt x="14631829" y="0"/>
                </a:cubicBezTo>
                <a:cubicBezTo>
                  <a:pt x="14630196" y="11086"/>
                  <a:pt x="14631889" y="15412"/>
                  <a:pt x="14631829" y="27089"/>
                </a:cubicBezTo>
                <a:cubicBezTo>
                  <a:pt x="14470170" y="37993"/>
                  <a:pt x="14413914" y="14071"/>
                  <a:pt x="14227712" y="27089"/>
                </a:cubicBezTo>
                <a:cubicBezTo>
                  <a:pt x="14033838" y="37362"/>
                  <a:pt x="14099166" y="13952"/>
                  <a:pt x="13969913" y="27089"/>
                </a:cubicBezTo>
                <a:cubicBezTo>
                  <a:pt x="13847350" y="15623"/>
                  <a:pt x="13738559" y="22864"/>
                  <a:pt x="13565796" y="27089"/>
                </a:cubicBezTo>
                <a:cubicBezTo>
                  <a:pt x="13398421" y="8967"/>
                  <a:pt x="13074767" y="20337"/>
                  <a:pt x="12722724" y="27089"/>
                </a:cubicBezTo>
                <a:cubicBezTo>
                  <a:pt x="12413331" y="86219"/>
                  <a:pt x="12059486" y="-14126"/>
                  <a:pt x="11733333" y="27089"/>
                </a:cubicBezTo>
                <a:cubicBezTo>
                  <a:pt x="11428164" y="61473"/>
                  <a:pt x="11508033" y="24124"/>
                  <a:pt x="11329216" y="27089"/>
                </a:cubicBezTo>
                <a:cubicBezTo>
                  <a:pt x="11148966" y="-5056"/>
                  <a:pt x="10914784" y="12006"/>
                  <a:pt x="10632462" y="27089"/>
                </a:cubicBezTo>
                <a:cubicBezTo>
                  <a:pt x="10357434" y="20392"/>
                  <a:pt x="10403090" y="52796"/>
                  <a:pt x="10228345" y="27089"/>
                </a:cubicBezTo>
                <a:cubicBezTo>
                  <a:pt x="10058983" y="-1347"/>
                  <a:pt x="9595906" y="26713"/>
                  <a:pt x="9385273" y="27089"/>
                </a:cubicBezTo>
                <a:cubicBezTo>
                  <a:pt x="9167311" y="24876"/>
                  <a:pt x="9046110" y="43642"/>
                  <a:pt x="8834838" y="27089"/>
                </a:cubicBezTo>
                <a:cubicBezTo>
                  <a:pt x="8626023" y="14377"/>
                  <a:pt x="8624874" y="22308"/>
                  <a:pt x="8430721" y="27089"/>
                </a:cubicBezTo>
                <a:cubicBezTo>
                  <a:pt x="8234656" y="33800"/>
                  <a:pt x="8287778" y="48198"/>
                  <a:pt x="8172922" y="27089"/>
                </a:cubicBezTo>
                <a:cubicBezTo>
                  <a:pt x="8035025" y="23411"/>
                  <a:pt x="7653295" y="3342"/>
                  <a:pt x="7476168" y="27089"/>
                </a:cubicBezTo>
                <a:cubicBezTo>
                  <a:pt x="7231452" y="72121"/>
                  <a:pt x="6967500" y="-70640"/>
                  <a:pt x="6633096" y="27089"/>
                </a:cubicBezTo>
                <a:cubicBezTo>
                  <a:pt x="6280465" y="53060"/>
                  <a:pt x="6214951" y="30120"/>
                  <a:pt x="5936342" y="27089"/>
                </a:cubicBezTo>
                <a:cubicBezTo>
                  <a:pt x="5629083" y="25392"/>
                  <a:pt x="5223701" y="-54190"/>
                  <a:pt x="4946952" y="27089"/>
                </a:cubicBezTo>
                <a:cubicBezTo>
                  <a:pt x="4650702" y="55411"/>
                  <a:pt x="4652480" y="22065"/>
                  <a:pt x="4396516" y="27089"/>
                </a:cubicBezTo>
                <a:cubicBezTo>
                  <a:pt x="4120711" y="44639"/>
                  <a:pt x="4268921" y="54432"/>
                  <a:pt x="4138717" y="27089"/>
                </a:cubicBezTo>
                <a:cubicBezTo>
                  <a:pt x="4013029" y="16236"/>
                  <a:pt x="3965413" y="29972"/>
                  <a:pt x="3880918" y="27089"/>
                </a:cubicBezTo>
                <a:cubicBezTo>
                  <a:pt x="3792493" y="42542"/>
                  <a:pt x="3379396" y="49029"/>
                  <a:pt x="3037846" y="27089"/>
                </a:cubicBezTo>
                <a:cubicBezTo>
                  <a:pt x="2808383" y="22787"/>
                  <a:pt x="2673020" y="29741"/>
                  <a:pt x="2341093" y="27089"/>
                </a:cubicBezTo>
                <a:cubicBezTo>
                  <a:pt x="2160853" y="-10166"/>
                  <a:pt x="1664410" y="20294"/>
                  <a:pt x="1351702" y="27089"/>
                </a:cubicBezTo>
                <a:cubicBezTo>
                  <a:pt x="1074073" y="85334"/>
                  <a:pt x="876886" y="34116"/>
                  <a:pt x="654949" y="27089"/>
                </a:cubicBezTo>
                <a:cubicBezTo>
                  <a:pt x="407318" y="23857"/>
                  <a:pt x="140999" y="-5368"/>
                  <a:pt x="0" y="27089"/>
                </a:cubicBezTo>
                <a:cubicBezTo>
                  <a:pt x="672" y="17986"/>
                  <a:pt x="-1239" y="12121"/>
                  <a:pt x="0" y="0"/>
                </a:cubicBezTo>
                <a:close/>
              </a:path>
              <a:path w="14631829" h="27089" fill="none" stroke="0" extrusionOk="0">
                <a:moveTo>
                  <a:pt x="0" y="0"/>
                </a:moveTo>
                <a:cubicBezTo>
                  <a:pt x="122057" y="31181"/>
                  <a:pt x="407122" y="-13540"/>
                  <a:pt x="550435" y="0"/>
                </a:cubicBezTo>
                <a:cubicBezTo>
                  <a:pt x="676999" y="-3924"/>
                  <a:pt x="691580" y="-5694"/>
                  <a:pt x="808234" y="0"/>
                </a:cubicBezTo>
                <a:cubicBezTo>
                  <a:pt x="994463" y="-30473"/>
                  <a:pt x="1344503" y="19147"/>
                  <a:pt x="1797625" y="0"/>
                </a:cubicBezTo>
                <a:cubicBezTo>
                  <a:pt x="2225154" y="5136"/>
                  <a:pt x="1936867" y="13289"/>
                  <a:pt x="2055424" y="0"/>
                </a:cubicBezTo>
                <a:cubicBezTo>
                  <a:pt x="2184654" y="-7848"/>
                  <a:pt x="2250811" y="-3614"/>
                  <a:pt x="2313222" y="0"/>
                </a:cubicBezTo>
                <a:cubicBezTo>
                  <a:pt x="2364517" y="-28888"/>
                  <a:pt x="2635786" y="44171"/>
                  <a:pt x="2863658" y="0"/>
                </a:cubicBezTo>
                <a:cubicBezTo>
                  <a:pt x="3096537" y="-6861"/>
                  <a:pt x="3231044" y="9178"/>
                  <a:pt x="3560412" y="0"/>
                </a:cubicBezTo>
                <a:cubicBezTo>
                  <a:pt x="3850124" y="-30331"/>
                  <a:pt x="4233026" y="5779"/>
                  <a:pt x="4403484" y="0"/>
                </a:cubicBezTo>
                <a:cubicBezTo>
                  <a:pt x="4588362" y="-37975"/>
                  <a:pt x="4890661" y="-43219"/>
                  <a:pt x="5246556" y="0"/>
                </a:cubicBezTo>
                <a:cubicBezTo>
                  <a:pt x="5582773" y="21514"/>
                  <a:pt x="5619891" y="24957"/>
                  <a:pt x="5943310" y="0"/>
                </a:cubicBezTo>
                <a:cubicBezTo>
                  <a:pt x="6273928" y="-25484"/>
                  <a:pt x="6118418" y="3576"/>
                  <a:pt x="6201108" y="0"/>
                </a:cubicBezTo>
                <a:cubicBezTo>
                  <a:pt x="6295798" y="-5666"/>
                  <a:pt x="6556801" y="7739"/>
                  <a:pt x="6751544" y="0"/>
                </a:cubicBezTo>
                <a:cubicBezTo>
                  <a:pt x="6928343" y="13789"/>
                  <a:pt x="6980624" y="5856"/>
                  <a:pt x="7155661" y="0"/>
                </a:cubicBezTo>
                <a:cubicBezTo>
                  <a:pt x="7343850" y="-64748"/>
                  <a:pt x="7641019" y="-6024"/>
                  <a:pt x="7998733" y="0"/>
                </a:cubicBezTo>
                <a:cubicBezTo>
                  <a:pt x="8352011" y="-44114"/>
                  <a:pt x="8263473" y="-25759"/>
                  <a:pt x="8402850" y="0"/>
                </a:cubicBezTo>
                <a:cubicBezTo>
                  <a:pt x="8544466" y="-6079"/>
                  <a:pt x="9150038" y="10492"/>
                  <a:pt x="9392241" y="0"/>
                </a:cubicBezTo>
                <a:cubicBezTo>
                  <a:pt x="9613291" y="-611"/>
                  <a:pt x="9575895" y="2098"/>
                  <a:pt x="9650040" y="0"/>
                </a:cubicBezTo>
                <a:cubicBezTo>
                  <a:pt x="9706840" y="4647"/>
                  <a:pt x="9868323" y="-45103"/>
                  <a:pt x="10054157" y="0"/>
                </a:cubicBezTo>
                <a:cubicBezTo>
                  <a:pt x="10244553" y="11738"/>
                  <a:pt x="10410057" y="-6699"/>
                  <a:pt x="10604592" y="0"/>
                </a:cubicBezTo>
                <a:cubicBezTo>
                  <a:pt x="10778767" y="-31654"/>
                  <a:pt x="11010638" y="-37453"/>
                  <a:pt x="11155028" y="0"/>
                </a:cubicBezTo>
                <a:cubicBezTo>
                  <a:pt x="11324251" y="4953"/>
                  <a:pt x="11723864" y="-87630"/>
                  <a:pt x="11998100" y="0"/>
                </a:cubicBezTo>
                <a:cubicBezTo>
                  <a:pt x="12289185" y="27131"/>
                  <a:pt x="12585142" y="-8256"/>
                  <a:pt x="12987490" y="0"/>
                </a:cubicBezTo>
                <a:cubicBezTo>
                  <a:pt x="13394989" y="7811"/>
                  <a:pt x="13418873" y="32525"/>
                  <a:pt x="13830562" y="0"/>
                </a:cubicBezTo>
                <a:cubicBezTo>
                  <a:pt x="14220266" y="-20269"/>
                  <a:pt x="14335008" y="-16821"/>
                  <a:pt x="14631829" y="0"/>
                </a:cubicBezTo>
                <a:cubicBezTo>
                  <a:pt x="14629949" y="11298"/>
                  <a:pt x="14632253" y="21537"/>
                  <a:pt x="14631829" y="27089"/>
                </a:cubicBezTo>
                <a:cubicBezTo>
                  <a:pt x="14207653" y="4581"/>
                  <a:pt x="14005248" y="-5482"/>
                  <a:pt x="13788757" y="27089"/>
                </a:cubicBezTo>
                <a:cubicBezTo>
                  <a:pt x="13630251" y="77579"/>
                  <a:pt x="13224811" y="92463"/>
                  <a:pt x="12799367" y="27089"/>
                </a:cubicBezTo>
                <a:cubicBezTo>
                  <a:pt x="12427974" y="18236"/>
                  <a:pt x="12515435" y="17900"/>
                  <a:pt x="12248931" y="27089"/>
                </a:cubicBezTo>
                <a:cubicBezTo>
                  <a:pt x="12025897" y="89271"/>
                  <a:pt x="11716530" y="24091"/>
                  <a:pt x="11405859" y="27089"/>
                </a:cubicBezTo>
                <a:cubicBezTo>
                  <a:pt x="11064297" y="26007"/>
                  <a:pt x="10763618" y="40770"/>
                  <a:pt x="10416469" y="27089"/>
                </a:cubicBezTo>
                <a:cubicBezTo>
                  <a:pt x="10055581" y="18087"/>
                  <a:pt x="10103513" y="40582"/>
                  <a:pt x="10012352" y="27089"/>
                </a:cubicBezTo>
                <a:cubicBezTo>
                  <a:pt x="9938179" y="19205"/>
                  <a:pt x="9388126" y="33927"/>
                  <a:pt x="9169280" y="27089"/>
                </a:cubicBezTo>
                <a:cubicBezTo>
                  <a:pt x="8923284" y="56241"/>
                  <a:pt x="8895028" y="14359"/>
                  <a:pt x="8765162" y="27089"/>
                </a:cubicBezTo>
                <a:cubicBezTo>
                  <a:pt x="8641816" y="35502"/>
                  <a:pt x="8584042" y="28057"/>
                  <a:pt x="8507363" y="27089"/>
                </a:cubicBezTo>
                <a:cubicBezTo>
                  <a:pt x="8487772" y="3077"/>
                  <a:pt x="8062138" y="-27843"/>
                  <a:pt x="7810610" y="27089"/>
                </a:cubicBezTo>
                <a:cubicBezTo>
                  <a:pt x="7517545" y="44725"/>
                  <a:pt x="7652421" y="40057"/>
                  <a:pt x="7552811" y="27089"/>
                </a:cubicBezTo>
                <a:cubicBezTo>
                  <a:pt x="7469833" y="36497"/>
                  <a:pt x="6897565" y="6717"/>
                  <a:pt x="6709739" y="27089"/>
                </a:cubicBezTo>
                <a:cubicBezTo>
                  <a:pt x="6503318" y="69170"/>
                  <a:pt x="6304144" y="-2859"/>
                  <a:pt x="6159303" y="27089"/>
                </a:cubicBezTo>
                <a:cubicBezTo>
                  <a:pt x="6032148" y="59622"/>
                  <a:pt x="5766035" y="49766"/>
                  <a:pt x="5462549" y="27089"/>
                </a:cubicBezTo>
                <a:cubicBezTo>
                  <a:pt x="5144974" y="47217"/>
                  <a:pt x="5163308" y="33773"/>
                  <a:pt x="5058432" y="27089"/>
                </a:cubicBezTo>
                <a:cubicBezTo>
                  <a:pt x="4961110" y="43048"/>
                  <a:pt x="4558738" y="25828"/>
                  <a:pt x="4361679" y="27089"/>
                </a:cubicBezTo>
                <a:cubicBezTo>
                  <a:pt x="4192127" y="44492"/>
                  <a:pt x="3766922" y="14158"/>
                  <a:pt x="3518606" y="27089"/>
                </a:cubicBezTo>
                <a:cubicBezTo>
                  <a:pt x="3293242" y="16891"/>
                  <a:pt x="3114090" y="-5647"/>
                  <a:pt x="2968171" y="27089"/>
                </a:cubicBezTo>
                <a:cubicBezTo>
                  <a:pt x="2838259" y="61501"/>
                  <a:pt x="2330419" y="76159"/>
                  <a:pt x="2125099" y="27089"/>
                </a:cubicBezTo>
                <a:cubicBezTo>
                  <a:pt x="1941242" y="-58657"/>
                  <a:pt x="1734477" y="50016"/>
                  <a:pt x="1282027" y="27089"/>
                </a:cubicBezTo>
                <a:cubicBezTo>
                  <a:pt x="910056" y="49032"/>
                  <a:pt x="534641" y="129426"/>
                  <a:pt x="0" y="27089"/>
                </a:cubicBezTo>
                <a:cubicBezTo>
                  <a:pt x="-7" y="19257"/>
                  <a:pt x="836" y="792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4631829"/>
                      <a:gd name="connsiteY0" fmla="*/ 0 h 27089"/>
                      <a:gd name="connsiteX1" fmla="*/ 550435 w 14631829"/>
                      <a:gd name="connsiteY1" fmla="*/ 0 h 27089"/>
                      <a:gd name="connsiteX2" fmla="*/ 808234 w 14631829"/>
                      <a:gd name="connsiteY2" fmla="*/ 0 h 27089"/>
                      <a:gd name="connsiteX3" fmla="*/ 1797625 w 14631829"/>
                      <a:gd name="connsiteY3" fmla="*/ 0 h 27089"/>
                      <a:gd name="connsiteX4" fmla="*/ 2055424 w 14631829"/>
                      <a:gd name="connsiteY4" fmla="*/ 0 h 27089"/>
                      <a:gd name="connsiteX5" fmla="*/ 2313222 w 14631829"/>
                      <a:gd name="connsiteY5" fmla="*/ 0 h 27089"/>
                      <a:gd name="connsiteX6" fmla="*/ 2863658 w 14631829"/>
                      <a:gd name="connsiteY6" fmla="*/ 0 h 27089"/>
                      <a:gd name="connsiteX7" fmla="*/ 3560412 w 14631829"/>
                      <a:gd name="connsiteY7" fmla="*/ 0 h 27089"/>
                      <a:gd name="connsiteX8" fmla="*/ 4403484 w 14631829"/>
                      <a:gd name="connsiteY8" fmla="*/ 0 h 27089"/>
                      <a:gd name="connsiteX9" fmla="*/ 5246556 w 14631829"/>
                      <a:gd name="connsiteY9" fmla="*/ 0 h 27089"/>
                      <a:gd name="connsiteX10" fmla="*/ 5943310 w 14631829"/>
                      <a:gd name="connsiteY10" fmla="*/ 0 h 27089"/>
                      <a:gd name="connsiteX11" fmla="*/ 6201108 w 14631829"/>
                      <a:gd name="connsiteY11" fmla="*/ 0 h 27089"/>
                      <a:gd name="connsiteX12" fmla="*/ 6751544 w 14631829"/>
                      <a:gd name="connsiteY12" fmla="*/ 0 h 27089"/>
                      <a:gd name="connsiteX13" fmla="*/ 7155661 w 14631829"/>
                      <a:gd name="connsiteY13" fmla="*/ 0 h 27089"/>
                      <a:gd name="connsiteX14" fmla="*/ 7998733 w 14631829"/>
                      <a:gd name="connsiteY14" fmla="*/ 0 h 27089"/>
                      <a:gd name="connsiteX15" fmla="*/ 8402850 w 14631829"/>
                      <a:gd name="connsiteY15" fmla="*/ 0 h 27089"/>
                      <a:gd name="connsiteX16" fmla="*/ 9392241 w 14631829"/>
                      <a:gd name="connsiteY16" fmla="*/ 0 h 27089"/>
                      <a:gd name="connsiteX17" fmla="*/ 9650040 w 14631829"/>
                      <a:gd name="connsiteY17" fmla="*/ 0 h 27089"/>
                      <a:gd name="connsiteX18" fmla="*/ 10054157 w 14631829"/>
                      <a:gd name="connsiteY18" fmla="*/ 0 h 27089"/>
                      <a:gd name="connsiteX19" fmla="*/ 10604592 w 14631829"/>
                      <a:gd name="connsiteY19" fmla="*/ 0 h 27089"/>
                      <a:gd name="connsiteX20" fmla="*/ 11155028 w 14631829"/>
                      <a:gd name="connsiteY20" fmla="*/ 0 h 27089"/>
                      <a:gd name="connsiteX21" fmla="*/ 11998100 w 14631829"/>
                      <a:gd name="connsiteY21" fmla="*/ 0 h 27089"/>
                      <a:gd name="connsiteX22" fmla="*/ 12987490 w 14631829"/>
                      <a:gd name="connsiteY22" fmla="*/ 0 h 27089"/>
                      <a:gd name="connsiteX23" fmla="*/ 13830562 w 14631829"/>
                      <a:gd name="connsiteY23" fmla="*/ 0 h 27089"/>
                      <a:gd name="connsiteX24" fmla="*/ 14631829 w 14631829"/>
                      <a:gd name="connsiteY24" fmla="*/ 0 h 27089"/>
                      <a:gd name="connsiteX25" fmla="*/ 14631829 w 14631829"/>
                      <a:gd name="connsiteY25" fmla="*/ 27089 h 27089"/>
                      <a:gd name="connsiteX26" fmla="*/ 13788757 w 14631829"/>
                      <a:gd name="connsiteY26" fmla="*/ 27089 h 27089"/>
                      <a:gd name="connsiteX27" fmla="*/ 12799367 w 14631829"/>
                      <a:gd name="connsiteY27" fmla="*/ 27089 h 27089"/>
                      <a:gd name="connsiteX28" fmla="*/ 12248931 w 14631829"/>
                      <a:gd name="connsiteY28" fmla="*/ 27089 h 27089"/>
                      <a:gd name="connsiteX29" fmla="*/ 11405859 w 14631829"/>
                      <a:gd name="connsiteY29" fmla="*/ 27089 h 27089"/>
                      <a:gd name="connsiteX30" fmla="*/ 10416469 w 14631829"/>
                      <a:gd name="connsiteY30" fmla="*/ 27089 h 27089"/>
                      <a:gd name="connsiteX31" fmla="*/ 10012352 w 14631829"/>
                      <a:gd name="connsiteY31" fmla="*/ 27089 h 27089"/>
                      <a:gd name="connsiteX32" fmla="*/ 9169280 w 14631829"/>
                      <a:gd name="connsiteY32" fmla="*/ 27089 h 27089"/>
                      <a:gd name="connsiteX33" fmla="*/ 8765162 w 14631829"/>
                      <a:gd name="connsiteY33" fmla="*/ 27089 h 27089"/>
                      <a:gd name="connsiteX34" fmla="*/ 8507363 w 14631829"/>
                      <a:gd name="connsiteY34" fmla="*/ 27089 h 27089"/>
                      <a:gd name="connsiteX35" fmla="*/ 7810610 w 14631829"/>
                      <a:gd name="connsiteY35" fmla="*/ 27089 h 27089"/>
                      <a:gd name="connsiteX36" fmla="*/ 7552811 w 14631829"/>
                      <a:gd name="connsiteY36" fmla="*/ 27089 h 27089"/>
                      <a:gd name="connsiteX37" fmla="*/ 6709739 w 14631829"/>
                      <a:gd name="connsiteY37" fmla="*/ 27089 h 27089"/>
                      <a:gd name="connsiteX38" fmla="*/ 6159303 w 14631829"/>
                      <a:gd name="connsiteY38" fmla="*/ 27089 h 27089"/>
                      <a:gd name="connsiteX39" fmla="*/ 5462549 w 14631829"/>
                      <a:gd name="connsiteY39" fmla="*/ 27089 h 27089"/>
                      <a:gd name="connsiteX40" fmla="*/ 5058432 w 14631829"/>
                      <a:gd name="connsiteY40" fmla="*/ 27089 h 27089"/>
                      <a:gd name="connsiteX41" fmla="*/ 4361679 w 14631829"/>
                      <a:gd name="connsiteY41" fmla="*/ 27089 h 27089"/>
                      <a:gd name="connsiteX42" fmla="*/ 3518606 w 14631829"/>
                      <a:gd name="connsiteY42" fmla="*/ 27089 h 27089"/>
                      <a:gd name="connsiteX43" fmla="*/ 2968171 w 14631829"/>
                      <a:gd name="connsiteY43" fmla="*/ 27089 h 27089"/>
                      <a:gd name="connsiteX44" fmla="*/ 2125099 w 14631829"/>
                      <a:gd name="connsiteY44" fmla="*/ 27089 h 27089"/>
                      <a:gd name="connsiteX45" fmla="*/ 1282027 w 14631829"/>
                      <a:gd name="connsiteY45" fmla="*/ 27089 h 27089"/>
                      <a:gd name="connsiteX46" fmla="*/ 0 w 14631829"/>
                      <a:gd name="connsiteY46" fmla="*/ 27089 h 27089"/>
                      <a:gd name="connsiteX47" fmla="*/ 0 w 14631829"/>
                      <a:gd name="connsiteY47" fmla="*/ 0 h 2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631829" h="27089" fill="none" extrusionOk="0">
                        <a:moveTo>
                          <a:pt x="0" y="0"/>
                        </a:moveTo>
                        <a:cubicBezTo>
                          <a:pt x="130255" y="27411"/>
                          <a:pt x="422118" y="3780"/>
                          <a:pt x="550435" y="0"/>
                        </a:cubicBezTo>
                        <a:cubicBezTo>
                          <a:pt x="678752" y="-3780"/>
                          <a:pt x="693564" y="-6792"/>
                          <a:pt x="808234" y="0"/>
                        </a:cubicBezTo>
                        <a:cubicBezTo>
                          <a:pt x="922904" y="6792"/>
                          <a:pt x="1378619" y="1627"/>
                          <a:pt x="1797625" y="0"/>
                        </a:cubicBezTo>
                        <a:cubicBezTo>
                          <a:pt x="2216631" y="-1627"/>
                          <a:pt x="1931124" y="10295"/>
                          <a:pt x="2055424" y="0"/>
                        </a:cubicBezTo>
                        <a:cubicBezTo>
                          <a:pt x="2179724" y="-10295"/>
                          <a:pt x="2250915" y="-1914"/>
                          <a:pt x="2313222" y="0"/>
                        </a:cubicBezTo>
                        <a:cubicBezTo>
                          <a:pt x="2375529" y="1914"/>
                          <a:pt x="2653416" y="12563"/>
                          <a:pt x="2863658" y="0"/>
                        </a:cubicBezTo>
                        <a:cubicBezTo>
                          <a:pt x="3073900" y="-12563"/>
                          <a:pt x="3264210" y="19229"/>
                          <a:pt x="3560412" y="0"/>
                        </a:cubicBezTo>
                        <a:cubicBezTo>
                          <a:pt x="3856614" y="-19229"/>
                          <a:pt x="4225910" y="26125"/>
                          <a:pt x="4403484" y="0"/>
                        </a:cubicBezTo>
                        <a:cubicBezTo>
                          <a:pt x="4581058" y="-26125"/>
                          <a:pt x="4909405" y="-28520"/>
                          <a:pt x="5246556" y="0"/>
                        </a:cubicBezTo>
                        <a:cubicBezTo>
                          <a:pt x="5583707" y="28520"/>
                          <a:pt x="5614340" y="26493"/>
                          <a:pt x="5943310" y="0"/>
                        </a:cubicBezTo>
                        <a:cubicBezTo>
                          <a:pt x="6272280" y="-26493"/>
                          <a:pt x="6124519" y="5248"/>
                          <a:pt x="6201108" y="0"/>
                        </a:cubicBezTo>
                        <a:cubicBezTo>
                          <a:pt x="6277697" y="-5248"/>
                          <a:pt x="6569765" y="-12404"/>
                          <a:pt x="6751544" y="0"/>
                        </a:cubicBezTo>
                        <a:cubicBezTo>
                          <a:pt x="6933323" y="12404"/>
                          <a:pt x="6978673" y="767"/>
                          <a:pt x="7155661" y="0"/>
                        </a:cubicBezTo>
                        <a:cubicBezTo>
                          <a:pt x="7332649" y="-767"/>
                          <a:pt x="7636222" y="22792"/>
                          <a:pt x="7998733" y="0"/>
                        </a:cubicBezTo>
                        <a:cubicBezTo>
                          <a:pt x="8361244" y="-22792"/>
                          <a:pt x="8259765" y="-8713"/>
                          <a:pt x="8402850" y="0"/>
                        </a:cubicBezTo>
                        <a:cubicBezTo>
                          <a:pt x="8545935" y="8713"/>
                          <a:pt x="9168592" y="5773"/>
                          <a:pt x="9392241" y="0"/>
                        </a:cubicBezTo>
                        <a:cubicBezTo>
                          <a:pt x="9615890" y="-5773"/>
                          <a:pt x="9577205" y="6398"/>
                          <a:pt x="9650040" y="0"/>
                        </a:cubicBezTo>
                        <a:cubicBezTo>
                          <a:pt x="9722875" y="-6398"/>
                          <a:pt x="9860040" y="-20152"/>
                          <a:pt x="10054157" y="0"/>
                        </a:cubicBezTo>
                        <a:cubicBezTo>
                          <a:pt x="10248274" y="20152"/>
                          <a:pt x="10420057" y="13617"/>
                          <a:pt x="10604592" y="0"/>
                        </a:cubicBezTo>
                        <a:cubicBezTo>
                          <a:pt x="10789127" y="-13617"/>
                          <a:pt x="11023184" y="-23459"/>
                          <a:pt x="11155028" y="0"/>
                        </a:cubicBezTo>
                        <a:cubicBezTo>
                          <a:pt x="11286872" y="23459"/>
                          <a:pt x="11718775" y="-40828"/>
                          <a:pt x="11998100" y="0"/>
                        </a:cubicBezTo>
                        <a:cubicBezTo>
                          <a:pt x="12277425" y="40828"/>
                          <a:pt x="12581971" y="-15538"/>
                          <a:pt x="12987490" y="0"/>
                        </a:cubicBezTo>
                        <a:cubicBezTo>
                          <a:pt x="13393009" y="15538"/>
                          <a:pt x="13423062" y="31710"/>
                          <a:pt x="13830562" y="0"/>
                        </a:cubicBezTo>
                        <a:cubicBezTo>
                          <a:pt x="14238062" y="-31710"/>
                          <a:pt x="14332511" y="-31657"/>
                          <a:pt x="14631829" y="0"/>
                        </a:cubicBezTo>
                        <a:cubicBezTo>
                          <a:pt x="14630628" y="11912"/>
                          <a:pt x="14632054" y="21611"/>
                          <a:pt x="14631829" y="27089"/>
                        </a:cubicBezTo>
                        <a:cubicBezTo>
                          <a:pt x="14211598" y="-4035"/>
                          <a:pt x="13996611" y="-10090"/>
                          <a:pt x="13788757" y="27089"/>
                        </a:cubicBezTo>
                        <a:cubicBezTo>
                          <a:pt x="13580903" y="64268"/>
                          <a:pt x="13163411" y="42648"/>
                          <a:pt x="12799367" y="27089"/>
                        </a:cubicBezTo>
                        <a:cubicBezTo>
                          <a:pt x="12435323" y="11531"/>
                          <a:pt x="12509112" y="12877"/>
                          <a:pt x="12248931" y="27089"/>
                        </a:cubicBezTo>
                        <a:cubicBezTo>
                          <a:pt x="11988750" y="41301"/>
                          <a:pt x="11721682" y="38106"/>
                          <a:pt x="11405859" y="27089"/>
                        </a:cubicBezTo>
                        <a:cubicBezTo>
                          <a:pt x="11090036" y="16072"/>
                          <a:pt x="10773177" y="27742"/>
                          <a:pt x="10416469" y="27089"/>
                        </a:cubicBezTo>
                        <a:cubicBezTo>
                          <a:pt x="10059761" y="26437"/>
                          <a:pt x="10107400" y="35499"/>
                          <a:pt x="10012352" y="27089"/>
                        </a:cubicBezTo>
                        <a:cubicBezTo>
                          <a:pt x="9917304" y="18679"/>
                          <a:pt x="9417691" y="-5572"/>
                          <a:pt x="9169280" y="27089"/>
                        </a:cubicBezTo>
                        <a:cubicBezTo>
                          <a:pt x="8920869" y="59750"/>
                          <a:pt x="8890382" y="18444"/>
                          <a:pt x="8765162" y="27089"/>
                        </a:cubicBezTo>
                        <a:cubicBezTo>
                          <a:pt x="8639942" y="35734"/>
                          <a:pt x="8586516" y="23670"/>
                          <a:pt x="8507363" y="27089"/>
                        </a:cubicBezTo>
                        <a:cubicBezTo>
                          <a:pt x="8428210" y="30508"/>
                          <a:pt x="8110056" y="-2293"/>
                          <a:pt x="7810610" y="27089"/>
                        </a:cubicBezTo>
                        <a:cubicBezTo>
                          <a:pt x="7511164" y="56471"/>
                          <a:pt x="7646501" y="37972"/>
                          <a:pt x="7552811" y="27089"/>
                        </a:cubicBezTo>
                        <a:cubicBezTo>
                          <a:pt x="7459121" y="16206"/>
                          <a:pt x="6910649" y="4130"/>
                          <a:pt x="6709739" y="27089"/>
                        </a:cubicBezTo>
                        <a:cubicBezTo>
                          <a:pt x="6508829" y="50048"/>
                          <a:pt x="6286040" y="13901"/>
                          <a:pt x="6159303" y="27089"/>
                        </a:cubicBezTo>
                        <a:cubicBezTo>
                          <a:pt x="6032566" y="40277"/>
                          <a:pt x="5776965" y="8220"/>
                          <a:pt x="5462549" y="27089"/>
                        </a:cubicBezTo>
                        <a:cubicBezTo>
                          <a:pt x="5148133" y="45958"/>
                          <a:pt x="5159814" y="34540"/>
                          <a:pt x="5058432" y="27089"/>
                        </a:cubicBezTo>
                        <a:cubicBezTo>
                          <a:pt x="4957050" y="19638"/>
                          <a:pt x="4525315" y="13123"/>
                          <a:pt x="4361679" y="27089"/>
                        </a:cubicBezTo>
                        <a:cubicBezTo>
                          <a:pt x="4198043" y="41055"/>
                          <a:pt x="3757506" y="16673"/>
                          <a:pt x="3518606" y="27089"/>
                        </a:cubicBezTo>
                        <a:cubicBezTo>
                          <a:pt x="3279706" y="37505"/>
                          <a:pt x="3085426" y="1720"/>
                          <a:pt x="2968171" y="27089"/>
                        </a:cubicBezTo>
                        <a:cubicBezTo>
                          <a:pt x="2850916" y="52458"/>
                          <a:pt x="2330692" y="65380"/>
                          <a:pt x="2125099" y="27089"/>
                        </a:cubicBezTo>
                        <a:cubicBezTo>
                          <a:pt x="1919506" y="-11202"/>
                          <a:pt x="1688893" y="56988"/>
                          <a:pt x="1282027" y="27089"/>
                        </a:cubicBezTo>
                        <a:cubicBezTo>
                          <a:pt x="875161" y="-2810"/>
                          <a:pt x="552675" y="77854"/>
                          <a:pt x="0" y="27089"/>
                        </a:cubicBezTo>
                        <a:cubicBezTo>
                          <a:pt x="762" y="19001"/>
                          <a:pt x="739" y="7744"/>
                          <a:pt x="0" y="0"/>
                        </a:cubicBezTo>
                        <a:close/>
                      </a:path>
                      <a:path w="14631829" h="27089" stroke="0" extrusionOk="0">
                        <a:moveTo>
                          <a:pt x="0" y="0"/>
                        </a:moveTo>
                        <a:cubicBezTo>
                          <a:pt x="114461" y="391"/>
                          <a:pt x="231909" y="-5052"/>
                          <a:pt x="404117" y="0"/>
                        </a:cubicBezTo>
                        <a:cubicBezTo>
                          <a:pt x="576325" y="5052"/>
                          <a:pt x="599018" y="2785"/>
                          <a:pt x="661916" y="0"/>
                        </a:cubicBezTo>
                        <a:cubicBezTo>
                          <a:pt x="724814" y="-2785"/>
                          <a:pt x="902419" y="13684"/>
                          <a:pt x="1066033" y="0"/>
                        </a:cubicBezTo>
                        <a:cubicBezTo>
                          <a:pt x="1229647" y="-13684"/>
                          <a:pt x="1451758" y="26953"/>
                          <a:pt x="1762787" y="0"/>
                        </a:cubicBezTo>
                        <a:cubicBezTo>
                          <a:pt x="2073816" y="-26953"/>
                          <a:pt x="2410201" y="31870"/>
                          <a:pt x="2605859" y="0"/>
                        </a:cubicBezTo>
                        <a:cubicBezTo>
                          <a:pt x="2801517" y="-31870"/>
                          <a:pt x="3126003" y="-22462"/>
                          <a:pt x="3595249" y="0"/>
                        </a:cubicBezTo>
                        <a:cubicBezTo>
                          <a:pt x="4064495" y="22462"/>
                          <a:pt x="4130412" y="19977"/>
                          <a:pt x="4584640" y="0"/>
                        </a:cubicBezTo>
                        <a:cubicBezTo>
                          <a:pt x="5038868" y="-19977"/>
                          <a:pt x="5020167" y="20113"/>
                          <a:pt x="5135075" y="0"/>
                        </a:cubicBezTo>
                        <a:cubicBezTo>
                          <a:pt x="5249983" y="-20113"/>
                          <a:pt x="5710498" y="-27333"/>
                          <a:pt x="5978147" y="0"/>
                        </a:cubicBezTo>
                        <a:cubicBezTo>
                          <a:pt x="6245796" y="27333"/>
                          <a:pt x="6399633" y="-34321"/>
                          <a:pt x="6674901" y="0"/>
                        </a:cubicBezTo>
                        <a:cubicBezTo>
                          <a:pt x="6950169" y="34321"/>
                          <a:pt x="6976162" y="15497"/>
                          <a:pt x="7225337" y="0"/>
                        </a:cubicBezTo>
                        <a:cubicBezTo>
                          <a:pt x="7474512" y="-15497"/>
                          <a:pt x="7873053" y="-8158"/>
                          <a:pt x="8068409" y="0"/>
                        </a:cubicBezTo>
                        <a:cubicBezTo>
                          <a:pt x="8263765" y="8158"/>
                          <a:pt x="8235170" y="-4103"/>
                          <a:pt x="8326207" y="0"/>
                        </a:cubicBezTo>
                        <a:cubicBezTo>
                          <a:pt x="8417244" y="4103"/>
                          <a:pt x="8612405" y="-3403"/>
                          <a:pt x="8876643" y="0"/>
                        </a:cubicBezTo>
                        <a:cubicBezTo>
                          <a:pt x="9140881" y="3403"/>
                          <a:pt x="9306305" y="-33813"/>
                          <a:pt x="9573397" y="0"/>
                        </a:cubicBezTo>
                        <a:cubicBezTo>
                          <a:pt x="9840489" y="33813"/>
                          <a:pt x="10136758" y="36543"/>
                          <a:pt x="10416469" y="0"/>
                        </a:cubicBezTo>
                        <a:cubicBezTo>
                          <a:pt x="10696180" y="-36543"/>
                          <a:pt x="10866152" y="17501"/>
                          <a:pt x="11113223" y="0"/>
                        </a:cubicBezTo>
                        <a:cubicBezTo>
                          <a:pt x="11360294" y="-17501"/>
                          <a:pt x="11812885" y="36094"/>
                          <a:pt x="12102613" y="0"/>
                        </a:cubicBezTo>
                        <a:cubicBezTo>
                          <a:pt x="12392341" y="-36094"/>
                          <a:pt x="12303214" y="11113"/>
                          <a:pt x="12360412" y="0"/>
                        </a:cubicBezTo>
                        <a:cubicBezTo>
                          <a:pt x="12417610" y="-11113"/>
                          <a:pt x="12774376" y="21563"/>
                          <a:pt x="13057165" y="0"/>
                        </a:cubicBezTo>
                        <a:cubicBezTo>
                          <a:pt x="13339954" y="-21563"/>
                          <a:pt x="13206609" y="272"/>
                          <a:pt x="13314964" y="0"/>
                        </a:cubicBezTo>
                        <a:cubicBezTo>
                          <a:pt x="13423319" y="-272"/>
                          <a:pt x="14182322" y="-58076"/>
                          <a:pt x="14631829" y="0"/>
                        </a:cubicBezTo>
                        <a:cubicBezTo>
                          <a:pt x="14630664" y="11444"/>
                          <a:pt x="14632106" y="15854"/>
                          <a:pt x="14631829" y="27089"/>
                        </a:cubicBezTo>
                        <a:cubicBezTo>
                          <a:pt x="14460875" y="33330"/>
                          <a:pt x="14420442" y="17852"/>
                          <a:pt x="14227712" y="27089"/>
                        </a:cubicBezTo>
                        <a:cubicBezTo>
                          <a:pt x="14034982" y="36326"/>
                          <a:pt x="14094875" y="22996"/>
                          <a:pt x="13969913" y="27089"/>
                        </a:cubicBezTo>
                        <a:cubicBezTo>
                          <a:pt x="13844951" y="31182"/>
                          <a:pt x="13735803" y="27320"/>
                          <a:pt x="13565796" y="27089"/>
                        </a:cubicBezTo>
                        <a:cubicBezTo>
                          <a:pt x="13395789" y="26858"/>
                          <a:pt x="13098975" y="-9691"/>
                          <a:pt x="12722724" y="27089"/>
                        </a:cubicBezTo>
                        <a:cubicBezTo>
                          <a:pt x="12346473" y="63869"/>
                          <a:pt x="12022587" y="-22313"/>
                          <a:pt x="11733333" y="27089"/>
                        </a:cubicBezTo>
                        <a:cubicBezTo>
                          <a:pt x="11444079" y="76491"/>
                          <a:pt x="11510226" y="11338"/>
                          <a:pt x="11329216" y="27089"/>
                        </a:cubicBezTo>
                        <a:cubicBezTo>
                          <a:pt x="11148206" y="42840"/>
                          <a:pt x="10905511" y="27452"/>
                          <a:pt x="10632462" y="27089"/>
                        </a:cubicBezTo>
                        <a:cubicBezTo>
                          <a:pt x="10359413" y="26726"/>
                          <a:pt x="10397709" y="44344"/>
                          <a:pt x="10228345" y="27089"/>
                        </a:cubicBezTo>
                        <a:cubicBezTo>
                          <a:pt x="10058981" y="9834"/>
                          <a:pt x="9599848" y="35827"/>
                          <a:pt x="9385273" y="27089"/>
                        </a:cubicBezTo>
                        <a:cubicBezTo>
                          <a:pt x="9170698" y="18351"/>
                          <a:pt x="9044689" y="38359"/>
                          <a:pt x="8834838" y="27089"/>
                        </a:cubicBezTo>
                        <a:cubicBezTo>
                          <a:pt x="8624987" y="15819"/>
                          <a:pt x="8624531" y="23025"/>
                          <a:pt x="8430721" y="27089"/>
                        </a:cubicBezTo>
                        <a:cubicBezTo>
                          <a:pt x="8236911" y="31153"/>
                          <a:pt x="8295687" y="39165"/>
                          <a:pt x="8172922" y="27089"/>
                        </a:cubicBezTo>
                        <a:cubicBezTo>
                          <a:pt x="8050157" y="15013"/>
                          <a:pt x="7668852" y="24749"/>
                          <a:pt x="7476168" y="27089"/>
                        </a:cubicBezTo>
                        <a:cubicBezTo>
                          <a:pt x="7283484" y="29429"/>
                          <a:pt x="6995060" y="-4842"/>
                          <a:pt x="6633096" y="27089"/>
                        </a:cubicBezTo>
                        <a:cubicBezTo>
                          <a:pt x="6271132" y="59020"/>
                          <a:pt x="6213457" y="34537"/>
                          <a:pt x="5936342" y="27089"/>
                        </a:cubicBezTo>
                        <a:cubicBezTo>
                          <a:pt x="5659227" y="19641"/>
                          <a:pt x="5245614" y="1146"/>
                          <a:pt x="4946952" y="27089"/>
                        </a:cubicBezTo>
                        <a:cubicBezTo>
                          <a:pt x="4648290" y="53033"/>
                          <a:pt x="4655211" y="27255"/>
                          <a:pt x="4396516" y="27089"/>
                        </a:cubicBezTo>
                        <a:cubicBezTo>
                          <a:pt x="4137821" y="26923"/>
                          <a:pt x="4266964" y="37834"/>
                          <a:pt x="4138717" y="27089"/>
                        </a:cubicBezTo>
                        <a:cubicBezTo>
                          <a:pt x="4010470" y="16344"/>
                          <a:pt x="3964969" y="31715"/>
                          <a:pt x="3880918" y="27089"/>
                        </a:cubicBezTo>
                        <a:cubicBezTo>
                          <a:pt x="3796867" y="22463"/>
                          <a:pt x="3450508" y="30166"/>
                          <a:pt x="3037846" y="27089"/>
                        </a:cubicBezTo>
                        <a:cubicBezTo>
                          <a:pt x="2625184" y="24012"/>
                          <a:pt x="2538759" y="28682"/>
                          <a:pt x="2341093" y="27089"/>
                        </a:cubicBezTo>
                        <a:cubicBezTo>
                          <a:pt x="2143427" y="25496"/>
                          <a:pt x="1664342" y="-18619"/>
                          <a:pt x="1351702" y="27089"/>
                        </a:cubicBezTo>
                        <a:cubicBezTo>
                          <a:pt x="1039062" y="72797"/>
                          <a:pt x="885040" y="39733"/>
                          <a:pt x="654949" y="27089"/>
                        </a:cubicBezTo>
                        <a:cubicBezTo>
                          <a:pt x="424858" y="14445"/>
                          <a:pt x="139435" y="14016"/>
                          <a:pt x="0" y="27089"/>
                        </a:cubicBezTo>
                        <a:cubicBezTo>
                          <a:pt x="-188" y="17101"/>
                          <a:pt x="-1124" y="1179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3"/>
          </p:nvPr>
        </p:nvSpPr>
        <p:spPr>
          <a:xfrm>
            <a:off x="763398" y="3068136"/>
            <a:ext cx="8952277" cy="6101524"/>
          </a:xfrm>
        </p:spPr>
        <p:txBody>
          <a:bodyPr vert="horz" lIns="91440" tIns="45720" rIns="91440" bIns="45720" rtlCol="0" anchor="t">
            <a:normAutofit/>
          </a:bodyPr>
          <a:lstStyle/>
          <a:p>
            <a:pPr marL="342900" indent="-228600" defTabSz="914400">
              <a:lnSpc>
                <a:spcPct val="90000"/>
              </a:lnSpc>
              <a:spcAft>
                <a:spcPts val="600"/>
              </a:spcAft>
              <a:buFont typeface="Arial" panose="020B0604020202020204" pitchFamily="34" charset="0"/>
              <a:buChar char="•"/>
            </a:pPr>
            <a:r>
              <a:rPr lang="en-US" sz="2000" dirty="0">
                <a:solidFill>
                  <a:schemeClr val="tx1"/>
                </a:solidFill>
                <a:latin typeface="+mn-lt"/>
              </a:rPr>
              <a:t>ITD have implement a </a:t>
            </a:r>
            <a:r>
              <a:rPr lang="en-US" sz="2000" b="1" dirty="0">
                <a:solidFill>
                  <a:schemeClr val="tx1"/>
                </a:solidFill>
                <a:latin typeface="+mn-lt"/>
              </a:rPr>
              <a:t>‘Follow Me Print’ </a:t>
            </a:r>
            <a:r>
              <a:rPr lang="en-US" sz="2000" dirty="0">
                <a:solidFill>
                  <a:schemeClr val="tx1"/>
                </a:solidFill>
                <a:latin typeface="+mn-lt"/>
              </a:rPr>
              <a:t>service. You can print, copy and scan documents at any Multi-Function Printer (MFP) located throughout the campus.  </a:t>
            </a:r>
          </a:p>
          <a:p>
            <a:pPr marL="342900" indent="-228600" defTabSz="914400">
              <a:lnSpc>
                <a:spcPct val="90000"/>
              </a:lnSpc>
              <a:spcAft>
                <a:spcPts val="600"/>
              </a:spcAft>
              <a:buFont typeface="Arial" panose="020B0604020202020204" pitchFamily="34" charset="0"/>
              <a:buChar char="•"/>
            </a:pPr>
            <a:r>
              <a:rPr lang="en-US" sz="2000" dirty="0">
                <a:solidFill>
                  <a:schemeClr val="tx1"/>
                </a:solidFill>
                <a:latin typeface="+mn-lt"/>
              </a:rPr>
              <a:t>You have the option to print in black &amp; white or </a:t>
            </a:r>
            <a:r>
              <a:rPr lang="en-US" sz="2000" dirty="0" err="1">
                <a:solidFill>
                  <a:schemeClr val="tx1"/>
                </a:solidFill>
                <a:latin typeface="+mn-lt"/>
              </a:rPr>
              <a:t>colour</a:t>
            </a:r>
            <a:r>
              <a:rPr lang="en-US" sz="2000" dirty="0">
                <a:solidFill>
                  <a:schemeClr val="tx1"/>
                </a:solidFill>
                <a:latin typeface="+mn-lt"/>
              </a:rPr>
              <a:t> (choose this option before sending your document to print). Printers queues are clearly identified as ‘Black &amp; White’ or ‘</a:t>
            </a:r>
            <a:r>
              <a:rPr lang="en-US" sz="2000" dirty="0" err="1">
                <a:solidFill>
                  <a:schemeClr val="tx1"/>
                </a:solidFill>
                <a:latin typeface="+mn-lt"/>
              </a:rPr>
              <a:t>Colour</a:t>
            </a:r>
            <a:r>
              <a:rPr lang="en-US" sz="2000" dirty="0">
                <a:solidFill>
                  <a:schemeClr val="tx1"/>
                </a:solidFill>
                <a:latin typeface="+mn-lt"/>
              </a:rPr>
              <a:t>’. You will need to have print credit on your account to print as there is a charge for printing.  </a:t>
            </a:r>
          </a:p>
          <a:p>
            <a:pPr indent="-228600" defTabSz="914400">
              <a:lnSpc>
                <a:spcPct val="90000"/>
              </a:lnSpc>
              <a:spcAft>
                <a:spcPts val="600"/>
              </a:spcAft>
              <a:buFont typeface="Arial" panose="020B0604020202020204" pitchFamily="34" charset="0"/>
              <a:buChar char="•"/>
            </a:pPr>
            <a:endParaRPr lang="en-US" sz="2000" dirty="0">
              <a:solidFill>
                <a:schemeClr val="tx1"/>
              </a:solidFill>
              <a:latin typeface="+mn-lt"/>
            </a:endParaRPr>
          </a:p>
          <a:p>
            <a:pPr marL="342900" indent="-228600" defTabSz="914400">
              <a:lnSpc>
                <a:spcPct val="90000"/>
              </a:lnSpc>
              <a:spcAft>
                <a:spcPts val="600"/>
              </a:spcAft>
              <a:buFont typeface="Arial" panose="020B0604020202020204" pitchFamily="34" charset="0"/>
              <a:buChar char="•"/>
            </a:pPr>
            <a:r>
              <a:rPr lang="en-US" sz="2000" dirty="0">
                <a:solidFill>
                  <a:schemeClr val="tx1"/>
                </a:solidFill>
                <a:latin typeface="+mn-lt"/>
              </a:rPr>
              <a:t>The print jobs are submitted to a release queue and you can visit any MFP to release and print your job.. You’ll only be charged once you have released the print job.</a:t>
            </a:r>
          </a:p>
          <a:p>
            <a:pPr indent="-228600" defTabSz="914400">
              <a:lnSpc>
                <a:spcPct val="90000"/>
              </a:lnSpc>
              <a:spcAft>
                <a:spcPts val="600"/>
              </a:spcAft>
              <a:buFont typeface="Arial" panose="020B0604020202020204" pitchFamily="34" charset="0"/>
              <a:buChar char="•"/>
            </a:pPr>
            <a:endParaRPr lang="en-US" sz="2000" dirty="0">
              <a:solidFill>
                <a:schemeClr val="tx1"/>
              </a:solidFill>
              <a:latin typeface="+mn-lt"/>
            </a:endParaRPr>
          </a:p>
          <a:p>
            <a:pPr marL="342900" indent="-228600" defTabSz="914400">
              <a:lnSpc>
                <a:spcPct val="90000"/>
              </a:lnSpc>
              <a:spcAft>
                <a:spcPts val="600"/>
              </a:spcAft>
              <a:buFont typeface="Arial" panose="020B0604020202020204" pitchFamily="34" charset="0"/>
              <a:buChar char="•"/>
            </a:pPr>
            <a:r>
              <a:rPr lang="en-US" sz="2000" dirty="0">
                <a:solidFill>
                  <a:schemeClr val="tx1"/>
                </a:solidFill>
                <a:latin typeface="+mn-lt"/>
              </a:rPr>
              <a:t>Online Print Submission  </a:t>
            </a:r>
          </a:p>
          <a:p>
            <a:pPr indent="-228600" defTabSz="914400">
              <a:lnSpc>
                <a:spcPct val="90000"/>
              </a:lnSpc>
              <a:spcAft>
                <a:spcPts val="600"/>
              </a:spcAft>
              <a:buFont typeface="Arial" panose="020B0604020202020204" pitchFamily="34" charset="0"/>
              <a:buChar char="•"/>
            </a:pPr>
            <a:endParaRPr lang="en-US" sz="2000" dirty="0">
              <a:solidFill>
                <a:schemeClr val="tx1"/>
              </a:solidFill>
              <a:latin typeface="+mn-lt"/>
            </a:endParaRPr>
          </a:p>
          <a:p>
            <a:pPr marL="342900" indent="-228600" defTabSz="914400">
              <a:lnSpc>
                <a:spcPct val="90000"/>
              </a:lnSpc>
              <a:spcAft>
                <a:spcPts val="600"/>
              </a:spcAft>
              <a:buFont typeface="Arial" panose="020B0604020202020204" pitchFamily="34" charset="0"/>
              <a:buChar char="•"/>
            </a:pPr>
            <a:r>
              <a:rPr lang="en-US" sz="2000" dirty="0">
                <a:solidFill>
                  <a:schemeClr val="tx1"/>
                </a:solidFill>
                <a:latin typeface="+mn-lt"/>
              </a:rPr>
              <a:t>Submit print jobs online at </a:t>
            </a:r>
            <a:r>
              <a:rPr lang="en-US" sz="2000" dirty="0">
                <a:solidFill>
                  <a:schemeClr val="tx1"/>
                </a:solidFill>
                <a:latin typeface="+mn-lt"/>
                <a:hlinkClick r:id="rId2"/>
              </a:rPr>
              <a:t>https://secureprint.ul.ie</a:t>
            </a:r>
            <a:r>
              <a:rPr lang="en-US" sz="2000" dirty="0">
                <a:solidFill>
                  <a:schemeClr val="tx1"/>
                </a:solidFill>
                <a:latin typeface="+mn-lt"/>
              </a:rPr>
              <a:t>  and release at any student printer anywhere on campus, using your ID card or computer account. You’ll only be charged once you have released the print job.  </a:t>
            </a:r>
          </a:p>
          <a:p>
            <a:pPr indent="-228600" defTabSz="914400">
              <a:lnSpc>
                <a:spcPct val="90000"/>
              </a:lnSpc>
              <a:spcAft>
                <a:spcPts val="600"/>
              </a:spcAft>
              <a:buFont typeface="Arial" panose="020B0604020202020204" pitchFamily="34" charset="0"/>
              <a:buChar char="•"/>
            </a:pPr>
            <a:r>
              <a:rPr lang="en-US" sz="1900" dirty="0">
                <a:solidFill>
                  <a:schemeClr val="tx1"/>
                </a:solidFill>
                <a:latin typeface="+mn-lt"/>
              </a:rPr>
              <a:t> </a:t>
            </a:r>
          </a:p>
        </p:txBody>
      </p:sp>
      <p:pic>
        <p:nvPicPr>
          <p:cNvPr id="4" name="Picture 3">
            <a:extLst>
              <a:ext uri="{FF2B5EF4-FFF2-40B4-BE49-F238E27FC236}">
                <a16:creationId xmlns:a16="http://schemas.microsoft.com/office/drawing/2014/main" id="{4164B1BC-0468-4182-BA03-E8891D6CA647}"/>
              </a:ext>
            </a:extLst>
          </p:cNvPr>
          <p:cNvPicPr>
            <a:picLocks noChangeAspect="1"/>
          </p:cNvPicPr>
          <p:nvPr/>
        </p:nvPicPr>
        <p:blipFill rotWithShape="1">
          <a:blip r:embed="rId3"/>
          <a:srcRect l="14126" r="18567" b="-1"/>
          <a:stretch/>
        </p:blipFill>
        <p:spPr>
          <a:xfrm>
            <a:off x="10235210" y="3101701"/>
            <a:ext cx="5255265" cy="6067959"/>
          </a:xfrm>
          <a:prstGeom prst="rect">
            <a:avLst/>
          </a:prstGeom>
        </p:spPr>
      </p:pic>
      <p:pic>
        <p:nvPicPr>
          <p:cNvPr id="3" name="Picture 2">
            <a:extLst>
              <a:ext uri="{FF2B5EF4-FFF2-40B4-BE49-F238E27FC236}">
                <a16:creationId xmlns:a16="http://schemas.microsoft.com/office/drawing/2014/main" id="{BE440F81-21E5-4610-AEF5-07BE02F7ED4C}"/>
              </a:ext>
            </a:extLst>
          </p:cNvPr>
          <p:cNvPicPr>
            <a:picLocks noChangeAspect="1"/>
          </p:cNvPicPr>
          <p:nvPr/>
        </p:nvPicPr>
        <p:blipFill>
          <a:blip r:embed="rId4"/>
          <a:stretch>
            <a:fillRect/>
          </a:stretch>
        </p:blipFill>
        <p:spPr>
          <a:xfrm>
            <a:off x="13138770" y="153598"/>
            <a:ext cx="2716088" cy="2070550"/>
          </a:xfrm>
          <a:prstGeom prst="rect">
            <a:avLst/>
          </a:prstGeom>
        </p:spPr>
      </p:pic>
    </p:spTree>
    <p:extLst>
      <p:ext uri="{BB962C8B-B14F-4D97-AF65-F5344CB8AC3E}">
        <p14:creationId xmlns:p14="http://schemas.microsoft.com/office/powerpoint/2010/main" val="44682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Student Printing Contd.</a:t>
            </a:r>
          </a:p>
        </p:txBody>
      </p:sp>
      <p:sp>
        <p:nvSpPr>
          <p:cNvPr id="5" name="Content Placeholder 4"/>
          <p:cNvSpPr>
            <a:spLocks noGrp="1"/>
          </p:cNvSpPr>
          <p:nvPr>
            <p:ph sz="half" idx="13"/>
          </p:nvPr>
        </p:nvSpPr>
        <p:spPr>
          <a:xfrm>
            <a:off x="864002" y="2838450"/>
            <a:ext cx="14022167" cy="6018970"/>
          </a:xfrm>
        </p:spPr>
        <p:txBody>
          <a:bodyPr/>
          <a:lstStyle/>
          <a:p>
            <a:pPr marL="342900" indent="-342900">
              <a:buFont typeface="Arial" panose="020B0604020202020204" pitchFamily="34" charset="0"/>
              <a:buChar char="•"/>
            </a:pPr>
            <a:r>
              <a:rPr lang="en-IE" sz="2400" b="1" dirty="0"/>
              <a:t>To Purchase Print Credit :</a:t>
            </a:r>
            <a:endParaRPr lang="en-IE" sz="2400" dirty="0"/>
          </a:p>
          <a:p>
            <a:r>
              <a:rPr lang="en-IE" sz="2400" dirty="0"/>
              <a:t>   Online: You can purchase print credit online at </a:t>
            </a:r>
            <a:r>
              <a:rPr lang="en-IE" sz="2400" dirty="0">
                <a:hlinkClick r:id="rId2"/>
              </a:rPr>
              <a:t>https://ulprint.ul.ie</a:t>
            </a:r>
            <a:r>
              <a:rPr lang="en-IE" sz="2400" dirty="0"/>
              <a:t>   Purchased print credit will be  </a:t>
            </a:r>
          </a:p>
          <a:p>
            <a:r>
              <a:rPr lang="en-IE" sz="2400" dirty="0"/>
              <a:t>   immediately added into your account  </a:t>
            </a:r>
          </a:p>
          <a:p>
            <a:r>
              <a:rPr lang="en-IE" sz="2400" dirty="0"/>
              <a:t> </a:t>
            </a:r>
          </a:p>
          <a:p>
            <a:pPr marL="342900" indent="-342900">
              <a:buFont typeface="Arial" panose="020B0604020202020204" pitchFamily="34" charset="0"/>
              <a:buChar char="•"/>
            </a:pPr>
            <a:r>
              <a:rPr lang="en-IE" sz="2400" b="1" dirty="0"/>
              <a:t>Scan to Email :</a:t>
            </a:r>
          </a:p>
          <a:p>
            <a:r>
              <a:rPr lang="en-IE" sz="2400" dirty="0"/>
              <a:t>    Scanning is free of charge, and scans can only be sent to your own studentmail.ul.ie email account.</a:t>
            </a:r>
          </a:p>
          <a:p>
            <a:endParaRPr lang="en-IE" dirty="0"/>
          </a:p>
          <a:p>
            <a:endParaRPr lang="en-IE" dirty="0"/>
          </a:p>
        </p:txBody>
      </p:sp>
      <p:pic>
        <p:nvPicPr>
          <p:cNvPr id="3" name="Picture 2"/>
          <p:cNvPicPr>
            <a:picLocks noChangeAspect="1"/>
          </p:cNvPicPr>
          <p:nvPr/>
        </p:nvPicPr>
        <p:blipFill>
          <a:blip r:embed="rId3"/>
          <a:stretch>
            <a:fillRect/>
          </a:stretch>
        </p:blipFill>
        <p:spPr>
          <a:xfrm>
            <a:off x="1162050" y="5847935"/>
            <a:ext cx="13373100" cy="3009485"/>
          </a:xfrm>
          <a:prstGeom prst="rect">
            <a:avLst/>
          </a:prstGeom>
        </p:spPr>
      </p:pic>
    </p:spTree>
    <p:extLst>
      <p:ext uri="{BB962C8B-B14F-4D97-AF65-F5344CB8AC3E}">
        <p14:creationId xmlns:p14="http://schemas.microsoft.com/office/powerpoint/2010/main" val="2273975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8039" y="476568"/>
            <a:ext cx="6628484" cy="1682310"/>
          </a:xfrm>
        </p:spPr>
        <p:txBody>
          <a:bodyPr vert="horz" lIns="91440" tIns="45720" rIns="91440" bIns="45720" rtlCol="0" anchor="ctr">
            <a:normAutofit/>
          </a:bodyPr>
          <a:lstStyle/>
          <a:p>
            <a:pPr defTabSz="914400"/>
            <a:r>
              <a:rPr lang="en-US" sz="5000" kern="1200">
                <a:solidFill>
                  <a:schemeClr val="tx1"/>
                </a:solidFill>
                <a:latin typeface="+mj-lt"/>
                <a:ea typeface="+mj-ea"/>
                <a:cs typeface="+mj-cs"/>
              </a:rPr>
              <a:t>Wi-Fi – Connecting to Eduroam</a:t>
            </a:r>
            <a:endParaRPr lang="en-US" sz="5000" kern="1200" dirty="0">
              <a:solidFill>
                <a:schemeClr val="tx1"/>
              </a:solidFill>
              <a:latin typeface="+mj-lt"/>
              <a:ea typeface="+mj-ea"/>
              <a:cs typeface="+mj-cs"/>
            </a:endParaRPr>
          </a:p>
        </p:txBody>
      </p:sp>
      <p:sp>
        <p:nvSpPr>
          <p:cNvPr id="6" name="Content Placeholder 5"/>
          <p:cNvSpPr>
            <a:spLocks noGrp="1"/>
          </p:cNvSpPr>
          <p:nvPr>
            <p:ph sz="half" idx="13"/>
          </p:nvPr>
        </p:nvSpPr>
        <p:spPr>
          <a:xfrm>
            <a:off x="858041" y="2641040"/>
            <a:ext cx="6628483" cy="6508586"/>
          </a:xfr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b="1">
                <a:solidFill>
                  <a:schemeClr val="tx1"/>
                </a:solidFill>
                <a:latin typeface="+mn-lt"/>
              </a:rPr>
              <a:t>What is eduroam?</a:t>
            </a:r>
          </a:p>
          <a:p>
            <a:pPr indent="-228600" defTabSz="914400">
              <a:lnSpc>
                <a:spcPct val="90000"/>
              </a:lnSpc>
              <a:spcAft>
                <a:spcPts val="600"/>
              </a:spcAft>
              <a:buFont typeface="Arial" panose="020B0604020202020204" pitchFamily="34" charset="0"/>
              <a:buChar char="•"/>
            </a:pPr>
            <a:br>
              <a:rPr lang="en-US" sz="2000">
                <a:solidFill>
                  <a:schemeClr val="tx1"/>
                </a:solidFill>
                <a:latin typeface="+mn-lt"/>
              </a:rPr>
            </a:br>
            <a:r>
              <a:rPr lang="en-US" sz="2000">
                <a:solidFill>
                  <a:schemeClr val="tx1"/>
                </a:solidFill>
                <a:latin typeface="+mn-lt"/>
              </a:rPr>
              <a:t>eduroam is a secure international roaming infrastructure. It is used by affiliated educational facilities to allow their staff and students to access wireless services on their home institute and also visit other participating institutions and continue to have wireless connectivity by simply using your personal credentials (i.e. username and password) assigned to them by their home institution. The wireless name is the same in all places “eduroam”. The eduroam service grants different levels of access depending on if you are a staff member, a student or if you are an eduroam user from another Institution. This system greatly enhances security and all WIFI on campus will now be authenticated and encrypted.</a:t>
            </a:r>
            <a:endParaRPr lang="en-US" sz="2000" b="1">
              <a:solidFill>
                <a:schemeClr val="tx1"/>
              </a:solidFill>
              <a:latin typeface="+mn-lt"/>
            </a:endParaRPr>
          </a:p>
          <a:p>
            <a:pPr indent="-228600" defTabSz="914400">
              <a:lnSpc>
                <a:spcPct val="90000"/>
              </a:lnSpc>
              <a:spcAft>
                <a:spcPts val="600"/>
              </a:spcAft>
              <a:buFont typeface="Arial" panose="020B0604020202020204" pitchFamily="34" charset="0"/>
              <a:buChar char="•"/>
            </a:pPr>
            <a:endParaRPr lang="en-US" sz="2000" b="1">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000" b="1">
                <a:solidFill>
                  <a:schemeClr val="tx1"/>
                </a:solidFill>
                <a:latin typeface="+mn-lt"/>
              </a:rPr>
              <a:t>How do I get connected to Wireless?</a:t>
            </a:r>
          </a:p>
          <a:p>
            <a:pPr indent="-228600" defTabSz="914400">
              <a:lnSpc>
                <a:spcPct val="90000"/>
              </a:lnSpc>
              <a:spcAft>
                <a:spcPts val="600"/>
              </a:spcAft>
              <a:buFont typeface="Arial" panose="020B0604020202020204" pitchFamily="34" charset="0"/>
              <a:buChar char="•"/>
            </a:pPr>
            <a:endParaRPr lang="en-US" sz="2000">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000">
                <a:solidFill>
                  <a:schemeClr val="tx1"/>
                </a:solidFill>
                <a:latin typeface="+mn-lt"/>
              </a:rPr>
              <a:t>All students will connect to the wireless network “eduroam” which is available throughout the campus.</a:t>
            </a:r>
          </a:p>
          <a:p>
            <a:pPr indent="-228600" defTabSz="914400">
              <a:lnSpc>
                <a:spcPct val="90000"/>
              </a:lnSpc>
              <a:spcAft>
                <a:spcPts val="600"/>
              </a:spcAft>
              <a:buFont typeface="Arial" panose="020B0604020202020204" pitchFamily="34" charset="0"/>
              <a:buChar char="•"/>
            </a:pPr>
            <a:endParaRPr lang="en-US" sz="2000">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000">
                <a:solidFill>
                  <a:schemeClr val="tx1"/>
                </a:solidFill>
                <a:latin typeface="+mn-lt"/>
              </a:rPr>
              <a:t>Further details available at </a:t>
            </a:r>
            <a:r>
              <a:rPr lang="en-US" sz="2000">
                <a:solidFill>
                  <a:schemeClr val="tx1"/>
                </a:solidFill>
                <a:latin typeface="+mn-lt"/>
                <a:hlinkClick r:id="rId2"/>
              </a:rPr>
              <a:t>www.ul.ie/itss</a:t>
            </a:r>
            <a:endParaRPr lang="en-US" sz="2000">
              <a:solidFill>
                <a:schemeClr val="tx1"/>
              </a:solidFill>
              <a:latin typeface="+mn-lt"/>
            </a:endParaRPr>
          </a:p>
          <a:p>
            <a:pPr indent="-228600" defTabSz="914400">
              <a:lnSpc>
                <a:spcPct val="90000"/>
              </a:lnSpc>
              <a:spcAft>
                <a:spcPts val="600"/>
              </a:spcAft>
              <a:buFont typeface="Arial" panose="020B0604020202020204" pitchFamily="34" charset="0"/>
              <a:buChar char="•"/>
            </a:pPr>
            <a:endParaRPr lang="en-US" sz="2000">
              <a:solidFill>
                <a:schemeClr val="tx1"/>
              </a:solidFill>
              <a:latin typeface="+mn-lt"/>
            </a:endParaRPr>
          </a:p>
          <a:p>
            <a:pPr indent="-228600" defTabSz="914400">
              <a:lnSpc>
                <a:spcPct val="90000"/>
              </a:lnSpc>
              <a:spcAft>
                <a:spcPts val="600"/>
              </a:spcAft>
              <a:buFont typeface="Arial" panose="020B0604020202020204" pitchFamily="34" charset="0"/>
              <a:buChar char="•"/>
            </a:pPr>
            <a:endParaRPr lang="en-US" sz="2000">
              <a:solidFill>
                <a:schemeClr val="tx1"/>
              </a:solidFill>
              <a:latin typeface="+mn-lt"/>
            </a:endParaRPr>
          </a:p>
          <a:p>
            <a:pPr indent="-228600" defTabSz="914400">
              <a:lnSpc>
                <a:spcPct val="90000"/>
              </a:lnSpc>
              <a:spcAft>
                <a:spcPts val="600"/>
              </a:spcAft>
              <a:buFont typeface="Arial" panose="020B0604020202020204" pitchFamily="34" charset="0"/>
              <a:buChar char="•"/>
            </a:pPr>
            <a:endParaRPr lang="en-US" sz="2000">
              <a:solidFill>
                <a:schemeClr val="tx1"/>
              </a:solidFill>
              <a:latin typeface="+mn-lt"/>
            </a:endParaRPr>
          </a:p>
          <a:p>
            <a:pPr indent="-228600" defTabSz="914400">
              <a:lnSpc>
                <a:spcPct val="90000"/>
              </a:lnSpc>
              <a:spcAft>
                <a:spcPts val="600"/>
              </a:spcAft>
              <a:buFont typeface="Arial" panose="020B0604020202020204" pitchFamily="34" charset="0"/>
              <a:buChar char="•"/>
            </a:pPr>
            <a:endParaRPr lang="en-US" sz="2000">
              <a:solidFill>
                <a:schemeClr val="tx1"/>
              </a:solidFill>
              <a:latin typeface="+mn-lt"/>
            </a:endParaRPr>
          </a:p>
        </p:txBody>
      </p:sp>
      <p:sp>
        <p:nvSpPr>
          <p:cNvPr id="35"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8164" y="7634132"/>
            <a:ext cx="2988540" cy="1352212"/>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34729" y="8521530"/>
            <a:ext cx="719262" cy="6475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9">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794404" y="0"/>
            <a:ext cx="1463183" cy="1625346"/>
            <a:chOff x="11094720" y="0"/>
            <a:chExt cx="1097280" cy="1097280"/>
          </a:xfrm>
        </p:grpSpPr>
        <p:sp>
          <p:nvSpPr>
            <p:cNvPr id="38" name="Isosceles Triangle 30">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1">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34FC8295-8245-4564-82EC-3EC5645D762D}"/>
              </a:ext>
            </a:extLst>
          </p:cNvPr>
          <p:cNvPicPr>
            <a:picLocks noChangeAspect="1"/>
          </p:cNvPicPr>
          <p:nvPr/>
        </p:nvPicPr>
        <p:blipFill>
          <a:blip r:embed="rId3"/>
          <a:stretch>
            <a:fillRect/>
          </a:stretch>
        </p:blipFill>
        <p:spPr>
          <a:xfrm>
            <a:off x="8550928" y="1502069"/>
            <a:ext cx="6333929" cy="7647557"/>
          </a:xfrm>
          <a:prstGeom prst="rect">
            <a:avLst/>
          </a:prstGeom>
        </p:spPr>
      </p:pic>
    </p:spTree>
    <p:extLst>
      <p:ext uri="{BB962C8B-B14F-4D97-AF65-F5344CB8AC3E}">
        <p14:creationId xmlns:p14="http://schemas.microsoft.com/office/powerpoint/2010/main" val="161202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19EA95-7988-4B97-A38F-85FE7BEE5EE6}"/>
              </a:ext>
            </a:extLst>
          </p:cNvPr>
          <p:cNvSpPr>
            <a:spLocks noGrp="1"/>
          </p:cNvSpPr>
          <p:nvPr>
            <p:ph type="title"/>
          </p:nvPr>
        </p:nvSpPr>
        <p:spPr>
          <a:xfrm>
            <a:off x="858039" y="476568"/>
            <a:ext cx="14541508" cy="1682310"/>
          </a:xfrm>
        </p:spPr>
        <p:txBody>
          <a:bodyPr vert="horz" lIns="91440" tIns="45720" rIns="91440" bIns="45720" rtlCol="0" anchor="ctr">
            <a:normAutofit/>
          </a:bodyPr>
          <a:lstStyle/>
          <a:p>
            <a:pPr defTabSz="914400"/>
            <a:r>
              <a:rPr lang="en-US" sz="5000" kern="1200">
                <a:solidFill>
                  <a:schemeClr val="tx1"/>
                </a:solidFill>
                <a:latin typeface="+mj-lt"/>
                <a:ea typeface="+mj-ea"/>
                <a:cs typeface="+mj-cs"/>
              </a:rPr>
              <a:t>Sulis</a:t>
            </a:r>
          </a:p>
        </p:txBody>
      </p:sp>
      <p:sp>
        <p:nvSpPr>
          <p:cNvPr id="5" name="TextBox 4">
            <a:extLst>
              <a:ext uri="{FF2B5EF4-FFF2-40B4-BE49-F238E27FC236}">
                <a16:creationId xmlns:a16="http://schemas.microsoft.com/office/drawing/2014/main" id="{AFE1A8C0-97D8-44F5-876A-49742D81D2C8}"/>
              </a:ext>
            </a:extLst>
          </p:cNvPr>
          <p:cNvSpPr txBox="1"/>
          <p:nvPr/>
        </p:nvSpPr>
        <p:spPr>
          <a:xfrm>
            <a:off x="858042" y="2641040"/>
            <a:ext cx="5345034" cy="6508586"/>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200" dirty="0"/>
              <a:t>Sulis is the University’s Virtual Learning Environment.</a:t>
            </a:r>
          </a:p>
          <a:p>
            <a:pPr indent="-228600" defTabSz="914400">
              <a:lnSpc>
                <a:spcPct val="90000"/>
              </a:lnSpc>
              <a:spcAft>
                <a:spcPts val="600"/>
              </a:spcAft>
              <a:buFont typeface="Arial" panose="020B0604020202020204" pitchFamily="34" charset="0"/>
              <a:buChar char="•"/>
            </a:pPr>
            <a:r>
              <a:rPr lang="en-US" sz="2200" dirty="0"/>
              <a:t>URL: </a:t>
            </a:r>
            <a:r>
              <a:rPr lang="en-US" sz="2200" dirty="0">
                <a:hlinkClick r:id="rId2"/>
              </a:rPr>
              <a:t>https://www.sulis.ul.ie</a:t>
            </a:r>
            <a:r>
              <a:rPr lang="en-US" sz="2200" dirty="0"/>
              <a:t> </a:t>
            </a:r>
          </a:p>
          <a:p>
            <a:pPr indent="-228600" defTabSz="914400">
              <a:lnSpc>
                <a:spcPct val="90000"/>
              </a:lnSpc>
              <a:spcAft>
                <a:spcPts val="600"/>
              </a:spcAft>
              <a:buFont typeface="Arial" panose="020B0604020202020204" pitchFamily="34" charset="0"/>
              <a:buChar char="•"/>
            </a:pPr>
            <a:r>
              <a:rPr lang="en-US" sz="2200" dirty="0"/>
              <a:t>Access this year has been changed to single sign on and MFA.</a:t>
            </a:r>
          </a:p>
          <a:p>
            <a:pPr indent="-228600" defTabSz="914400">
              <a:lnSpc>
                <a:spcPct val="90000"/>
              </a:lnSpc>
              <a:spcAft>
                <a:spcPts val="600"/>
              </a:spcAft>
              <a:buFont typeface="Arial" panose="020B0604020202020204" pitchFamily="34" charset="0"/>
              <a:buChar char="•"/>
            </a:pPr>
            <a:r>
              <a:rPr lang="en-US" sz="2200" dirty="0"/>
              <a:t>Sulis is used to share content and facilitate online learning in UL.</a:t>
            </a:r>
          </a:p>
          <a:p>
            <a:pPr lvl="1" indent="-228600" defTabSz="914400">
              <a:lnSpc>
                <a:spcPct val="90000"/>
              </a:lnSpc>
              <a:spcAft>
                <a:spcPts val="600"/>
              </a:spcAft>
              <a:buFont typeface="Arial" panose="020B0604020202020204" pitchFamily="34" charset="0"/>
              <a:buChar char="•"/>
            </a:pPr>
            <a:r>
              <a:rPr lang="en-US" sz="2200" dirty="0"/>
              <a:t>Lecture Content (Videos, Podcasts, Slides, Notes, readings, </a:t>
            </a:r>
            <a:r>
              <a:rPr lang="en-US" sz="2200" dirty="0" err="1"/>
              <a:t>etc</a:t>
            </a:r>
            <a:r>
              <a:rPr lang="en-US" sz="2200" dirty="0"/>
              <a:t>)</a:t>
            </a:r>
          </a:p>
          <a:p>
            <a:pPr lvl="1" indent="-228600" defTabSz="914400">
              <a:lnSpc>
                <a:spcPct val="90000"/>
              </a:lnSpc>
              <a:spcAft>
                <a:spcPts val="600"/>
              </a:spcAft>
              <a:buFont typeface="Arial" panose="020B0604020202020204" pitchFamily="34" charset="0"/>
              <a:buChar char="•"/>
            </a:pPr>
            <a:r>
              <a:rPr lang="en-US" sz="2200" dirty="0"/>
              <a:t>Assignments</a:t>
            </a:r>
          </a:p>
          <a:p>
            <a:pPr lvl="1" indent="-228600" defTabSz="914400">
              <a:lnSpc>
                <a:spcPct val="90000"/>
              </a:lnSpc>
              <a:spcAft>
                <a:spcPts val="600"/>
              </a:spcAft>
              <a:buFont typeface="Arial" panose="020B0604020202020204" pitchFamily="34" charset="0"/>
              <a:buChar char="•"/>
            </a:pPr>
            <a:r>
              <a:rPr lang="en-US" sz="2200" dirty="0"/>
              <a:t>Online Classes through BigBlueButton</a:t>
            </a:r>
          </a:p>
          <a:p>
            <a:pPr lvl="1" indent="-228600" defTabSz="914400">
              <a:lnSpc>
                <a:spcPct val="90000"/>
              </a:lnSpc>
              <a:spcAft>
                <a:spcPts val="600"/>
              </a:spcAft>
              <a:buFont typeface="Arial" panose="020B0604020202020204" pitchFamily="34" charset="0"/>
              <a:buChar char="•"/>
            </a:pPr>
            <a:r>
              <a:rPr lang="en-US" sz="2200" dirty="0"/>
              <a:t>Forums</a:t>
            </a:r>
          </a:p>
          <a:p>
            <a:pPr lvl="1" indent="-228600" defTabSz="914400">
              <a:lnSpc>
                <a:spcPct val="90000"/>
              </a:lnSpc>
              <a:spcAft>
                <a:spcPts val="600"/>
              </a:spcAft>
              <a:buFont typeface="Arial" panose="020B0604020202020204" pitchFamily="34" charset="0"/>
              <a:buChar char="•"/>
            </a:pPr>
            <a:r>
              <a:rPr lang="en-US" sz="2200" dirty="0"/>
              <a:t>Grading and Feedback</a:t>
            </a:r>
          </a:p>
          <a:p>
            <a:pPr indent="-228600" defTabSz="914400">
              <a:lnSpc>
                <a:spcPct val="90000"/>
              </a:lnSpc>
              <a:spcAft>
                <a:spcPts val="600"/>
              </a:spcAft>
              <a:buFont typeface="Arial" panose="020B0604020202020204" pitchFamily="34" charset="0"/>
              <a:buChar char="•"/>
            </a:pPr>
            <a:r>
              <a:rPr lang="en-US" sz="2200" dirty="0"/>
              <a:t>Each Lecturer will have their own teaching style so be sure to check with them on how they will use Sulis in their module.</a:t>
            </a:r>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815967"/>
            <a:ext cx="1352212" cy="298854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96234ACD-6CAB-446D-990B-7485B957AB43}"/>
              </a:ext>
            </a:extLst>
          </p:cNvPr>
          <p:cNvPicPr>
            <a:picLocks noChangeAspect="1"/>
          </p:cNvPicPr>
          <p:nvPr/>
        </p:nvPicPr>
        <p:blipFill>
          <a:blip r:embed="rId3"/>
          <a:stretch>
            <a:fillRect/>
          </a:stretch>
        </p:blipFill>
        <p:spPr>
          <a:xfrm>
            <a:off x="7061116" y="1938528"/>
            <a:ext cx="8338430" cy="5913415"/>
          </a:xfrm>
          <a:prstGeom prst="rect">
            <a:avLst/>
          </a:prstGeom>
        </p:spPr>
      </p:pic>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960514" y="1"/>
            <a:ext cx="1297072" cy="2866673"/>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65BEAF29-46DA-4366-9D17-26F9BA1031C0}"/>
              </a:ext>
            </a:extLst>
          </p:cNvPr>
          <p:cNvPicPr>
            <a:picLocks noChangeAspect="1"/>
          </p:cNvPicPr>
          <p:nvPr/>
        </p:nvPicPr>
        <p:blipFill>
          <a:blip r:embed="rId4"/>
          <a:stretch>
            <a:fillRect/>
          </a:stretch>
        </p:blipFill>
        <p:spPr>
          <a:xfrm>
            <a:off x="285748" y="8513584"/>
            <a:ext cx="2132927" cy="1625990"/>
          </a:xfrm>
          <a:prstGeom prst="rect">
            <a:avLst/>
          </a:prstGeom>
        </p:spPr>
      </p:pic>
    </p:spTree>
    <p:extLst>
      <p:ext uri="{BB962C8B-B14F-4D97-AF65-F5344CB8AC3E}">
        <p14:creationId xmlns:p14="http://schemas.microsoft.com/office/powerpoint/2010/main" val="3093157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5689766" cy="3054095"/>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281355" y="902965"/>
            <a:ext cx="13759290" cy="1971308"/>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ITD Student Labs</a:t>
            </a:r>
          </a:p>
        </p:txBody>
      </p:sp>
      <p:sp>
        <p:nvSpPr>
          <p:cNvPr id="6" name="Content Placeholder 5"/>
          <p:cNvSpPr>
            <a:spLocks noGrp="1"/>
          </p:cNvSpPr>
          <p:nvPr>
            <p:ph sz="half" idx="13"/>
          </p:nvPr>
        </p:nvSpPr>
        <p:spPr>
          <a:xfrm>
            <a:off x="509954" y="2409093"/>
            <a:ext cx="7618839" cy="6650432"/>
          </a:xfrm>
        </p:spPr>
        <p:txBody>
          <a:bodyPr vert="horz" lIns="91440" tIns="45720" rIns="91440" bIns="45720" rtlCol="0">
            <a:normAutofit fontScale="92500" lnSpcReduction="10000"/>
          </a:bodyPr>
          <a:lstStyle/>
          <a:p>
            <a:pPr defTabSz="914400">
              <a:lnSpc>
                <a:spcPct val="90000"/>
              </a:lnSpc>
              <a:spcAft>
                <a:spcPts val="600"/>
              </a:spcAft>
            </a:pPr>
            <a:endParaRPr lang="en-US" sz="1800" dirty="0">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400" dirty="0">
                <a:solidFill>
                  <a:schemeClr val="tx1"/>
                </a:solidFill>
                <a:latin typeface="+mn-lt"/>
              </a:rPr>
              <a:t>There are a number of Student Computer Labs on campus. The </a:t>
            </a:r>
          </a:p>
          <a:p>
            <a:pPr defTabSz="914400">
              <a:lnSpc>
                <a:spcPct val="90000"/>
              </a:lnSpc>
              <a:spcAft>
                <a:spcPts val="600"/>
              </a:spcAft>
            </a:pPr>
            <a:r>
              <a:rPr lang="en-US" sz="2400" dirty="0">
                <a:solidFill>
                  <a:schemeClr val="tx1"/>
                </a:solidFill>
                <a:latin typeface="+mn-lt"/>
              </a:rPr>
              <a:t>     locations and opening hours for these labs are available at</a:t>
            </a:r>
          </a:p>
          <a:p>
            <a:pPr defTabSz="914400">
              <a:lnSpc>
                <a:spcPct val="90000"/>
              </a:lnSpc>
              <a:spcAft>
                <a:spcPts val="600"/>
              </a:spcAft>
            </a:pPr>
            <a:r>
              <a:rPr lang="en-US" sz="2400" dirty="0">
                <a:solidFill>
                  <a:schemeClr val="tx1"/>
                </a:solidFill>
                <a:latin typeface="+mn-lt"/>
              </a:rPr>
              <a:t>     </a:t>
            </a:r>
            <a:r>
              <a:rPr lang="en-US" sz="2400" dirty="0">
                <a:solidFill>
                  <a:schemeClr val="tx1"/>
                </a:solidFill>
                <a:latin typeface="+mn-lt"/>
                <a:hlinkClick r:id="rId2"/>
              </a:rPr>
              <a:t>www.ul.ie/itss</a:t>
            </a:r>
            <a:r>
              <a:rPr lang="en-US" sz="2400" dirty="0">
                <a:solidFill>
                  <a:schemeClr val="tx1"/>
                </a:solidFill>
                <a:latin typeface="+mn-lt"/>
              </a:rPr>
              <a:t>  </a:t>
            </a:r>
          </a:p>
          <a:p>
            <a:pPr indent="-228600" defTabSz="914400">
              <a:lnSpc>
                <a:spcPct val="90000"/>
              </a:lnSpc>
              <a:spcAft>
                <a:spcPts val="600"/>
              </a:spcAft>
              <a:buFont typeface="Arial" panose="020B0604020202020204" pitchFamily="34" charset="0"/>
              <a:buChar char="•"/>
            </a:pPr>
            <a:endParaRPr lang="en-US" sz="2400" dirty="0">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400" dirty="0">
                <a:solidFill>
                  <a:schemeClr val="tx1"/>
                </a:solidFill>
                <a:latin typeface="+mn-lt"/>
              </a:rPr>
              <a:t>Opening hours are subject to change during the semester. In the</a:t>
            </a:r>
          </a:p>
          <a:p>
            <a:pPr defTabSz="914400">
              <a:lnSpc>
                <a:spcPct val="90000"/>
              </a:lnSpc>
              <a:spcAft>
                <a:spcPts val="600"/>
              </a:spcAft>
            </a:pPr>
            <a:r>
              <a:rPr lang="en-US" sz="2400" dirty="0">
                <a:solidFill>
                  <a:schemeClr val="tx1"/>
                </a:solidFill>
                <a:latin typeface="+mn-lt"/>
              </a:rPr>
              <a:t>     Library this is dependent on the Library opening times</a:t>
            </a:r>
          </a:p>
          <a:p>
            <a:pPr indent="-228600" defTabSz="914400">
              <a:lnSpc>
                <a:spcPct val="90000"/>
              </a:lnSpc>
              <a:spcAft>
                <a:spcPts val="600"/>
              </a:spcAft>
              <a:buFont typeface="Arial" panose="020B0604020202020204" pitchFamily="34" charset="0"/>
              <a:buChar char="•"/>
            </a:pPr>
            <a:endParaRPr lang="en-US" sz="2400" dirty="0">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400" dirty="0">
                <a:solidFill>
                  <a:schemeClr val="tx1"/>
                </a:solidFill>
                <a:latin typeface="+mn-lt"/>
              </a:rPr>
              <a:t>You can check here for Computer </a:t>
            </a:r>
            <a:r>
              <a:rPr lang="en-US" sz="2400" dirty="0">
                <a:solidFill>
                  <a:schemeClr val="tx1"/>
                </a:solidFill>
                <a:latin typeface="+mn-lt"/>
                <a:hlinkClick r:id="rId3"/>
              </a:rPr>
              <a:t>Lab Availability </a:t>
            </a:r>
            <a:r>
              <a:rPr lang="en-US" sz="2400" dirty="0">
                <a:solidFill>
                  <a:schemeClr val="tx1"/>
                </a:solidFill>
                <a:latin typeface="+mn-lt"/>
              </a:rPr>
              <a:t>in real time.</a:t>
            </a:r>
          </a:p>
          <a:p>
            <a:pPr indent="-228600" defTabSz="914400">
              <a:lnSpc>
                <a:spcPct val="90000"/>
              </a:lnSpc>
              <a:spcAft>
                <a:spcPts val="600"/>
              </a:spcAft>
              <a:buFont typeface="Arial" panose="020B0604020202020204" pitchFamily="34" charset="0"/>
              <a:buChar char="•"/>
            </a:pPr>
            <a:endParaRPr lang="en-US" sz="2400" dirty="0">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400" b="1" dirty="0">
                <a:solidFill>
                  <a:schemeClr val="tx1"/>
                </a:solidFill>
                <a:latin typeface="+mn-lt"/>
              </a:rPr>
              <a:t>There are 4 hour laptop loans available from the Library</a:t>
            </a:r>
          </a:p>
          <a:p>
            <a:pPr indent="-228600" defTabSz="914400">
              <a:lnSpc>
                <a:spcPct val="90000"/>
              </a:lnSpc>
              <a:spcAft>
                <a:spcPts val="600"/>
              </a:spcAft>
              <a:buFont typeface="Arial" panose="020B0604020202020204" pitchFamily="34" charset="0"/>
              <a:buChar char="•"/>
            </a:pPr>
            <a:endParaRPr lang="en-US" sz="2400" dirty="0">
              <a:solidFill>
                <a:schemeClr val="tx1"/>
              </a:solidFill>
              <a:latin typeface="+mn-lt"/>
            </a:endParaRPr>
          </a:p>
          <a:p>
            <a:pPr marL="342900" indent="-228600" defTabSz="914400">
              <a:lnSpc>
                <a:spcPct val="90000"/>
              </a:lnSpc>
              <a:spcAft>
                <a:spcPts val="600"/>
              </a:spcAft>
              <a:buFont typeface="Arial" panose="020B0604020202020204" pitchFamily="34" charset="0"/>
              <a:buChar char="•"/>
            </a:pPr>
            <a:r>
              <a:rPr lang="en-US" sz="2400" dirty="0">
                <a:solidFill>
                  <a:schemeClr val="tx1"/>
                </a:solidFill>
                <a:latin typeface="+mn-lt"/>
              </a:rPr>
              <a:t>Laptops can be borrowed for up to 4 hours. There is no charge to borrow a laptop; you just need your UL Student ID card. Fines will apply for late returned, lost, stolen or damaged laptops. Please wipe down laptops before and after use.</a:t>
            </a:r>
          </a:p>
          <a:p>
            <a:pPr marL="342900" indent="-228600" defTabSz="914400">
              <a:lnSpc>
                <a:spcPct val="90000"/>
              </a:lnSpc>
              <a:spcAft>
                <a:spcPts val="600"/>
              </a:spcAft>
              <a:buFont typeface="Arial" panose="020B0604020202020204" pitchFamily="34" charset="0"/>
              <a:buChar char="•"/>
            </a:pPr>
            <a:endParaRPr lang="en-US" sz="2400" dirty="0">
              <a:solidFill>
                <a:schemeClr val="tx1"/>
              </a:solidFill>
              <a:latin typeface="+mn-lt"/>
            </a:endParaRPr>
          </a:p>
          <a:p>
            <a:pPr marL="342900" indent="-228600" defTabSz="914400">
              <a:lnSpc>
                <a:spcPct val="90000"/>
              </a:lnSpc>
              <a:spcAft>
                <a:spcPts val="600"/>
              </a:spcAft>
              <a:buFont typeface="Arial" panose="020B0604020202020204" pitchFamily="34" charset="0"/>
              <a:buChar char="•"/>
            </a:pPr>
            <a:r>
              <a:rPr lang="en-US" sz="2400" dirty="0">
                <a:solidFill>
                  <a:schemeClr val="tx1"/>
                </a:solidFill>
                <a:latin typeface="+mn-lt"/>
              </a:rPr>
              <a:t>For further information please go to </a:t>
            </a:r>
            <a:r>
              <a:rPr lang="en-US" sz="2400" dirty="0">
                <a:solidFill>
                  <a:schemeClr val="tx1"/>
                </a:solidFill>
                <a:latin typeface="+mn-lt"/>
                <a:hlinkClick r:id="rId4"/>
              </a:rPr>
              <a:t>Borrow a laptop | Glucksman Library (ul.ie)</a:t>
            </a:r>
            <a:endParaRPr lang="en-US" sz="2400" dirty="0">
              <a:solidFill>
                <a:schemeClr val="tx1"/>
              </a:solidFill>
              <a:latin typeface="+mn-lt"/>
            </a:endParaRPr>
          </a:p>
          <a:p>
            <a:pPr indent="-228600" defTabSz="914400">
              <a:lnSpc>
                <a:spcPct val="90000"/>
              </a:lnSpc>
              <a:spcAft>
                <a:spcPts val="600"/>
              </a:spcAft>
              <a:buFont typeface="Arial" panose="020B0604020202020204" pitchFamily="34" charset="0"/>
              <a:buChar char="•"/>
            </a:pPr>
            <a:endParaRPr lang="en-US" sz="1800" dirty="0">
              <a:solidFill>
                <a:schemeClr val="tx1"/>
              </a:solidFill>
              <a:latin typeface="+mn-lt"/>
            </a:endParaRPr>
          </a:p>
        </p:txBody>
      </p:sp>
      <p:pic>
        <p:nvPicPr>
          <p:cNvPr id="4" name="Picture 3">
            <a:extLst>
              <a:ext uri="{FF2B5EF4-FFF2-40B4-BE49-F238E27FC236}">
                <a16:creationId xmlns:a16="http://schemas.microsoft.com/office/drawing/2014/main" id="{5025C5D6-29A1-4857-A3DF-6A36D29794F1}"/>
              </a:ext>
            </a:extLst>
          </p:cNvPr>
          <p:cNvPicPr>
            <a:picLocks noChangeAspect="1"/>
          </p:cNvPicPr>
          <p:nvPr/>
        </p:nvPicPr>
        <p:blipFill>
          <a:blip r:embed="rId5"/>
          <a:stretch>
            <a:fillRect/>
          </a:stretch>
        </p:blipFill>
        <p:spPr>
          <a:xfrm>
            <a:off x="8960030" y="3448436"/>
            <a:ext cx="6385297" cy="5139382"/>
          </a:xfrm>
          <a:prstGeom prst="rect">
            <a:avLst/>
          </a:prstGeom>
        </p:spPr>
      </p:pic>
      <p:sp>
        <p:nvSpPr>
          <p:cNvPr id="2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76199" y="9197694"/>
            <a:ext cx="9081387" cy="96071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BB284FC-3E65-4DE8-9EFD-261C874785B6}"/>
              </a:ext>
            </a:extLst>
          </p:cNvPr>
          <p:cNvPicPr>
            <a:picLocks noChangeAspect="1"/>
          </p:cNvPicPr>
          <p:nvPr/>
        </p:nvPicPr>
        <p:blipFill>
          <a:blip r:embed="rId6"/>
          <a:stretch>
            <a:fillRect/>
          </a:stretch>
        </p:blipFill>
        <p:spPr>
          <a:xfrm>
            <a:off x="13214241" y="25238"/>
            <a:ext cx="2927322" cy="2231580"/>
          </a:xfrm>
          <a:prstGeom prst="rect">
            <a:avLst/>
          </a:prstGeom>
        </p:spPr>
      </p:pic>
    </p:spTree>
    <p:extLst>
      <p:ext uri="{BB962C8B-B14F-4D97-AF65-F5344CB8AC3E}">
        <p14:creationId xmlns:p14="http://schemas.microsoft.com/office/powerpoint/2010/main" val="1880889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8039" y="476568"/>
            <a:ext cx="6628484" cy="1682310"/>
          </a:xfrm>
        </p:spPr>
        <p:txBody>
          <a:bodyPr vert="horz" lIns="91440" tIns="45720" rIns="91440" bIns="45720" rtlCol="0" anchor="ctr">
            <a:normAutofit/>
          </a:bodyPr>
          <a:lstStyle/>
          <a:p>
            <a:pPr defTabSz="914400"/>
            <a:r>
              <a:rPr lang="en-US" sz="5000" dirty="0">
                <a:latin typeface="+mj-lt"/>
              </a:rPr>
              <a:t>Software available from ITD</a:t>
            </a:r>
          </a:p>
        </p:txBody>
      </p:sp>
      <p:sp>
        <p:nvSpPr>
          <p:cNvPr id="6" name="Content Placeholder 5"/>
          <p:cNvSpPr>
            <a:spLocks noGrp="1"/>
          </p:cNvSpPr>
          <p:nvPr>
            <p:ph sz="half" idx="13"/>
          </p:nvPr>
        </p:nvSpPr>
        <p:spPr>
          <a:xfrm>
            <a:off x="858041" y="2641040"/>
            <a:ext cx="6628483" cy="6508586"/>
          </a:xfr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2800" dirty="0">
              <a:solidFill>
                <a:schemeClr val="tx1"/>
              </a:solidFill>
              <a:latin typeface="+mn-lt"/>
            </a:endParaRPr>
          </a:p>
          <a:p>
            <a:pPr indent="-228600" defTabSz="914400">
              <a:lnSpc>
                <a:spcPct val="90000"/>
              </a:lnSpc>
              <a:spcAft>
                <a:spcPts val="600"/>
              </a:spcAft>
              <a:buFont typeface="Arial" panose="020B0604020202020204" pitchFamily="34" charset="0"/>
              <a:buChar char="•"/>
            </a:pPr>
            <a:r>
              <a:rPr lang="en-US" sz="2400" dirty="0">
                <a:latin typeface="Helvetica" panose="020B0604020202020204" pitchFamily="34" charset="0"/>
                <a:cs typeface="Helvetica" panose="020B0604020202020204" pitchFamily="34" charset="0"/>
              </a:rPr>
              <a:t>ITD offer a range of academic software that can be accessed in several different ways. More information can be found on </a:t>
            </a:r>
            <a:r>
              <a:rPr lang="en-US" sz="2400" dirty="0">
                <a:solidFill>
                  <a:schemeClr val="tx1"/>
                </a:solidFill>
                <a:latin typeface="Helvetica" panose="020B0604020202020204" pitchFamily="34" charset="0"/>
                <a:cs typeface="Helvetica" panose="020B0604020202020204" pitchFamily="34" charset="0"/>
                <a:hlinkClick r:id="rId2"/>
              </a:rPr>
              <a:t>Software for Students | University of Limerick (ul.ie)</a:t>
            </a:r>
            <a:endParaRPr lang="en-US" sz="2400" dirty="0">
              <a:solidFill>
                <a:schemeClr val="tx1"/>
              </a:solidFill>
              <a:latin typeface="Helvetica" panose="020B0604020202020204" pitchFamily="34" charset="0"/>
              <a:cs typeface="Helvetica" panose="020B0604020202020204" pitchFamily="34" charset="0"/>
            </a:endParaRPr>
          </a:p>
          <a:p>
            <a:pPr indent="-228600" defTabSz="914400">
              <a:lnSpc>
                <a:spcPct val="90000"/>
              </a:lnSpc>
              <a:spcAft>
                <a:spcPts val="600"/>
              </a:spcAft>
              <a:buFont typeface="Arial" panose="020B0604020202020204" pitchFamily="34" charset="0"/>
              <a:buChar char="•"/>
            </a:pPr>
            <a:endParaRPr lang="en-US" sz="2400" dirty="0">
              <a:solidFill>
                <a:schemeClr val="tx1"/>
              </a:solidFill>
              <a:latin typeface="Helvetica" panose="020B0604020202020204" pitchFamily="34" charset="0"/>
              <a:cs typeface="Helvetica" panose="020B0604020202020204" pitchFamily="34" charset="0"/>
            </a:endParaRPr>
          </a:p>
          <a:p>
            <a:pPr indent="-228600" defTabSz="914400">
              <a:lnSpc>
                <a:spcPct val="90000"/>
              </a:lnSpc>
              <a:spcAft>
                <a:spcPts val="600"/>
              </a:spcAft>
              <a:buFont typeface="Arial" panose="020B0604020202020204" pitchFamily="34" charset="0"/>
              <a:buChar char="•"/>
            </a:pPr>
            <a:endParaRPr lang="en-US" sz="2400" dirty="0">
              <a:solidFill>
                <a:schemeClr val="tx1"/>
              </a:solidFill>
              <a:latin typeface="Helvetica" panose="020B0604020202020204" pitchFamily="34" charset="0"/>
              <a:cs typeface="Helvetica" panose="020B0604020202020204" pitchFamily="34" charset="0"/>
            </a:endParaRPr>
          </a:p>
          <a:p>
            <a:pPr indent="-228600" defTabSz="914400">
              <a:lnSpc>
                <a:spcPct val="90000"/>
              </a:lnSpc>
              <a:spcAft>
                <a:spcPts val="600"/>
              </a:spcAft>
              <a:buFont typeface="Arial" panose="020B0604020202020204" pitchFamily="34" charset="0"/>
              <a:buChar char="•"/>
            </a:pPr>
            <a:r>
              <a:rPr lang="en-US" sz="2400" dirty="0">
                <a:latin typeface="Helvetica" panose="020B0604020202020204" pitchFamily="34" charset="0"/>
                <a:cs typeface="Helvetica" panose="020B0604020202020204" pitchFamily="34" charset="0"/>
              </a:rPr>
              <a:t>Software available on Student lab PCs can be viewed on the Student section of the ITD Website </a:t>
            </a:r>
            <a:r>
              <a:rPr lang="en-US" sz="2400" dirty="0">
                <a:solidFill>
                  <a:schemeClr val="tx1"/>
                </a:solidFill>
                <a:latin typeface="Helvetica" panose="020B0604020202020204" pitchFamily="34" charset="0"/>
                <a:cs typeface="Helvetica" panose="020B0604020202020204" pitchFamily="34" charset="0"/>
                <a:hlinkClick r:id="rId3"/>
              </a:rPr>
              <a:t>https://ulsites.ul.ie/itd/computer-lab-locations</a:t>
            </a:r>
            <a:r>
              <a:rPr lang="en-US" sz="2400" dirty="0">
                <a:solidFill>
                  <a:schemeClr val="tx1"/>
                </a:solidFill>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You can check which labs have the software you require installed.</a:t>
            </a:r>
          </a:p>
          <a:p>
            <a:pPr indent="-228600" defTabSz="914400">
              <a:lnSpc>
                <a:spcPct val="90000"/>
              </a:lnSpc>
              <a:spcAft>
                <a:spcPts val="600"/>
              </a:spcAft>
              <a:buFont typeface="Arial" panose="020B0604020202020204" pitchFamily="34" charset="0"/>
              <a:buChar char="•"/>
            </a:pPr>
            <a:endParaRPr lang="en-US" sz="2800" dirty="0">
              <a:solidFill>
                <a:schemeClr val="tx1"/>
              </a:solidFill>
              <a:latin typeface="+mn-lt"/>
            </a:endParaRPr>
          </a:p>
        </p:txBody>
      </p:sp>
      <p:pic>
        <p:nvPicPr>
          <p:cNvPr id="17" name="Picture 16" descr="Graphical user interface, text, application&#10;&#10;Description automatically generated">
            <a:extLst>
              <a:ext uri="{FF2B5EF4-FFF2-40B4-BE49-F238E27FC236}">
                <a16:creationId xmlns:a16="http://schemas.microsoft.com/office/drawing/2014/main" id="{202CB8EF-D537-4959-9A0D-1B415628D1FB}"/>
              </a:ext>
            </a:extLst>
          </p:cNvPr>
          <p:cNvPicPr>
            <a:picLocks noChangeAspect="1"/>
          </p:cNvPicPr>
          <p:nvPr/>
        </p:nvPicPr>
        <p:blipFill>
          <a:blip r:embed="rId4"/>
          <a:stretch>
            <a:fillRect/>
          </a:stretch>
        </p:blipFill>
        <p:spPr>
          <a:xfrm>
            <a:off x="7631723" y="5533424"/>
            <a:ext cx="4109867" cy="2828631"/>
          </a:xfrm>
          <a:prstGeom prst="rect">
            <a:avLst/>
          </a:prstGeom>
        </p:spPr>
      </p:pic>
      <p:grpSp>
        <p:nvGrpSpPr>
          <p:cNvPr id="24" name="Group 2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832290" y="1056320"/>
            <a:ext cx="1425296" cy="3150063"/>
            <a:chOff x="10918968" y="713127"/>
            <a:chExt cx="1273032" cy="2532832"/>
          </a:xfrm>
        </p:grpSpPr>
        <p:sp>
          <p:nvSpPr>
            <p:cNvPr id="25"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8164" y="7634132"/>
            <a:ext cx="2988540" cy="1352212"/>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34729" y="8521530"/>
            <a:ext cx="719262" cy="6475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453487BC-7B12-42F0-8111-9F5B7CB16BF5}"/>
              </a:ext>
            </a:extLst>
          </p:cNvPr>
          <p:cNvPicPr>
            <a:picLocks noChangeAspect="1"/>
          </p:cNvPicPr>
          <p:nvPr/>
        </p:nvPicPr>
        <p:blipFill>
          <a:blip r:embed="rId5"/>
          <a:stretch>
            <a:fillRect/>
          </a:stretch>
        </p:blipFill>
        <p:spPr>
          <a:xfrm>
            <a:off x="11932140" y="6224954"/>
            <a:ext cx="3612798" cy="2591975"/>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61BCCBA8-14D8-49B4-96A6-2145FDF9EBEA}"/>
              </a:ext>
            </a:extLst>
          </p:cNvPr>
          <p:cNvPicPr>
            <a:picLocks noChangeAspect="1"/>
          </p:cNvPicPr>
          <p:nvPr/>
        </p:nvPicPr>
        <p:blipFill>
          <a:blip r:embed="rId6"/>
          <a:stretch>
            <a:fillRect/>
          </a:stretch>
        </p:blipFill>
        <p:spPr>
          <a:xfrm>
            <a:off x="8771066" y="1341484"/>
            <a:ext cx="5050442" cy="4074578"/>
          </a:xfrm>
          <a:prstGeom prst="rect">
            <a:avLst/>
          </a:prstGeom>
        </p:spPr>
      </p:pic>
    </p:spTree>
    <p:extLst>
      <p:ext uri="{BB962C8B-B14F-4D97-AF65-F5344CB8AC3E}">
        <p14:creationId xmlns:p14="http://schemas.microsoft.com/office/powerpoint/2010/main" val="3622805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6257587"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1117709" y="540841"/>
            <a:ext cx="7191850" cy="1287959"/>
          </a:xfrm>
        </p:spPr>
        <p:txBody>
          <a:bodyPr vert="horz" lIns="91440" tIns="45720" rIns="91440" bIns="45720" rtlCol="0" anchor="ctr">
            <a:normAutofit fontScale="90000"/>
          </a:bodyPr>
          <a:lstStyle/>
          <a:p>
            <a:pPr defTabSz="914400"/>
            <a:r>
              <a:rPr lang="en-US" sz="4400" dirty="0">
                <a:latin typeface="+mj-lt"/>
              </a:rPr>
              <a:t>Phishing Awareness</a:t>
            </a:r>
            <a:br>
              <a:rPr lang="en-US" sz="4400" dirty="0">
                <a:solidFill>
                  <a:schemeClr val="tx1"/>
                </a:solidFill>
                <a:latin typeface="+mj-lt"/>
              </a:rPr>
            </a:br>
            <a:endParaRPr lang="en-US" sz="4400" dirty="0">
              <a:solidFill>
                <a:schemeClr val="tx1"/>
              </a:solidFill>
              <a:latin typeface="+mj-lt"/>
            </a:endParaRPr>
          </a:p>
        </p:txBody>
      </p:sp>
      <p:sp>
        <p:nvSpPr>
          <p:cNvPr id="6" name="Content Placeholder 5"/>
          <p:cNvSpPr>
            <a:spLocks noGrp="1"/>
          </p:cNvSpPr>
          <p:nvPr>
            <p:ph sz="half" idx="13"/>
          </p:nvPr>
        </p:nvSpPr>
        <p:spPr>
          <a:xfrm>
            <a:off x="1117709" y="1562313"/>
            <a:ext cx="7191850" cy="7587314"/>
          </a:xfr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dirty="0">
                <a:latin typeface="+mn-lt"/>
              </a:rPr>
              <a:t>Phishing attacks can take many forms, but they all share a common goal – getting you to share sensitive information with a third-party</a:t>
            </a:r>
          </a:p>
          <a:p>
            <a:pPr indent="-228600" defTabSz="914400">
              <a:lnSpc>
                <a:spcPct val="90000"/>
              </a:lnSpc>
              <a:spcAft>
                <a:spcPts val="600"/>
              </a:spcAft>
              <a:buFont typeface="Arial" panose="020B0604020202020204" pitchFamily="34" charset="0"/>
              <a:buChar char="•"/>
            </a:pPr>
            <a:endParaRPr lang="en-US" sz="2000" dirty="0">
              <a:latin typeface="+mn-lt"/>
            </a:endParaRPr>
          </a:p>
          <a:p>
            <a:pPr marL="285750" lvl="0" indent="-228600" defTabSz="914400">
              <a:lnSpc>
                <a:spcPct val="90000"/>
              </a:lnSpc>
              <a:spcAft>
                <a:spcPts val="600"/>
              </a:spcAft>
              <a:buFont typeface="Arial" panose="020B0604020202020204" pitchFamily="34" charset="0"/>
              <a:buChar char="•"/>
            </a:pPr>
            <a:r>
              <a:rPr lang="en-US" sz="2000" dirty="0">
                <a:latin typeface="+mn-lt"/>
              </a:rPr>
              <a:t>Do not share your Student Account Password with anyone</a:t>
            </a:r>
          </a:p>
          <a:p>
            <a:pPr marL="285750" lvl="0" indent="-228600" defTabSz="914400">
              <a:lnSpc>
                <a:spcPct val="90000"/>
              </a:lnSpc>
              <a:spcAft>
                <a:spcPts val="600"/>
              </a:spcAft>
              <a:buFont typeface="Arial" panose="020B0604020202020204" pitchFamily="34" charset="0"/>
              <a:buChar char="•"/>
            </a:pPr>
            <a:endParaRPr lang="en-US" sz="2000" dirty="0">
              <a:latin typeface="+mn-lt"/>
            </a:endParaRPr>
          </a:p>
          <a:p>
            <a:pPr marL="285750" lvl="0" indent="-228600" defTabSz="914400">
              <a:lnSpc>
                <a:spcPct val="90000"/>
              </a:lnSpc>
              <a:spcAft>
                <a:spcPts val="600"/>
              </a:spcAft>
              <a:buFont typeface="Arial" panose="020B0604020202020204" pitchFamily="34" charset="0"/>
              <a:buChar char="•"/>
            </a:pPr>
            <a:r>
              <a:rPr lang="en-US" sz="2000" dirty="0">
                <a:latin typeface="+mn-lt"/>
              </a:rPr>
              <a:t>Be careful of emails requesting you to verify your login details. ITD will never ask you to do this over email</a:t>
            </a:r>
          </a:p>
          <a:p>
            <a:pPr marL="285750" lvl="0" indent="-228600" defTabSz="914400">
              <a:lnSpc>
                <a:spcPct val="90000"/>
              </a:lnSpc>
              <a:spcAft>
                <a:spcPts val="600"/>
              </a:spcAft>
              <a:buFont typeface="Arial" panose="020B0604020202020204" pitchFamily="34" charset="0"/>
              <a:buChar char="•"/>
            </a:pPr>
            <a:endParaRPr lang="en-US" sz="2000" dirty="0">
              <a:latin typeface="+mn-lt"/>
            </a:endParaRPr>
          </a:p>
          <a:p>
            <a:pPr marL="285750" lvl="0" indent="-228600" defTabSz="914400">
              <a:lnSpc>
                <a:spcPct val="90000"/>
              </a:lnSpc>
              <a:spcAft>
                <a:spcPts val="600"/>
              </a:spcAft>
              <a:buFont typeface="Arial" panose="020B0604020202020204" pitchFamily="34" charset="0"/>
              <a:buChar char="•"/>
            </a:pPr>
            <a:r>
              <a:rPr lang="en-US" sz="2000" dirty="0">
                <a:latin typeface="+mn-lt"/>
              </a:rPr>
              <a:t>Do not click on links or attachments from senders that you do not </a:t>
            </a:r>
            <a:r>
              <a:rPr lang="en-US" sz="2000" dirty="0" err="1">
                <a:latin typeface="+mn-lt"/>
              </a:rPr>
              <a:t>recognise</a:t>
            </a:r>
            <a:endParaRPr lang="en-US" sz="2000" dirty="0">
              <a:latin typeface="+mn-lt"/>
            </a:endParaRPr>
          </a:p>
          <a:p>
            <a:pPr marL="285750" lvl="0" indent="-228600" defTabSz="914400">
              <a:lnSpc>
                <a:spcPct val="90000"/>
              </a:lnSpc>
              <a:spcAft>
                <a:spcPts val="600"/>
              </a:spcAft>
              <a:buFont typeface="Arial" panose="020B0604020202020204" pitchFamily="34" charset="0"/>
              <a:buChar char="•"/>
            </a:pPr>
            <a:endParaRPr lang="en-US" sz="2000" dirty="0">
              <a:latin typeface="+mn-lt"/>
            </a:endParaRPr>
          </a:p>
          <a:p>
            <a:pPr marL="285750" lvl="0" indent="-228600" defTabSz="914400">
              <a:lnSpc>
                <a:spcPct val="90000"/>
              </a:lnSpc>
              <a:spcAft>
                <a:spcPts val="600"/>
              </a:spcAft>
              <a:buFont typeface="Arial" panose="020B0604020202020204" pitchFamily="34" charset="0"/>
              <a:buChar char="•"/>
            </a:pPr>
            <a:r>
              <a:rPr lang="en-US" sz="2000" dirty="0">
                <a:latin typeface="+mn-lt"/>
              </a:rPr>
              <a:t>Do not provide any sensitive personal information over email</a:t>
            </a:r>
          </a:p>
          <a:p>
            <a:pPr marL="285750" lvl="0" indent="-228600" defTabSz="914400">
              <a:lnSpc>
                <a:spcPct val="90000"/>
              </a:lnSpc>
              <a:spcAft>
                <a:spcPts val="600"/>
              </a:spcAft>
              <a:buFont typeface="Arial" panose="020B0604020202020204" pitchFamily="34" charset="0"/>
              <a:buChar char="•"/>
            </a:pPr>
            <a:endParaRPr lang="en-US" sz="2000" dirty="0">
              <a:latin typeface="+mn-lt"/>
            </a:endParaRPr>
          </a:p>
          <a:p>
            <a:pPr marL="285750" lvl="0" indent="-228600" defTabSz="914400">
              <a:lnSpc>
                <a:spcPct val="90000"/>
              </a:lnSpc>
              <a:spcAft>
                <a:spcPts val="600"/>
              </a:spcAft>
              <a:buFont typeface="Arial" panose="020B0604020202020204" pitchFamily="34" charset="0"/>
              <a:buChar char="•"/>
            </a:pPr>
            <a:r>
              <a:rPr lang="en-US" sz="2000" dirty="0">
                <a:latin typeface="+mn-lt"/>
              </a:rPr>
              <a:t>Watch for email senders that use suspicious or misleading domain names</a:t>
            </a:r>
          </a:p>
          <a:p>
            <a:pPr marL="285750" lvl="0" indent="-228600" defTabSz="914400">
              <a:lnSpc>
                <a:spcPct val="90000"/>
              </a:lnSpc>
              <a:spcAft>
                <a:spcPts val="600"/>
              </a:spcAft>
              <a:buFont typeface="Arial" panose="020B0604020202020204" pitchFamily="34" charset="0"/>
              <a:buChar char="•"/>
            </a:pPr>
            <a:endParaRPr lang="en-US" sz="2000" dirty="0">
              <a:latin typeface="+mn-lt"/>
            </a:endParaRPr>
          </a:p>
          <a:p>
            <a:pPr marL="285750" lvl="0" indent="-228600" defTabSz="914400">
              <a:lnSpc>
                <a:spcPct val="90000"/>
              </a:lnSpc>
              <a:spcAft>
                <a:spcPts val="600"/>
              </a:spcAft>
              <a:buFont typeface="Arial" panose="020B0604020202020204" pitchFamily="34" charset="0"/>
              <a:buChar char="•"/>
            </a:pPr>
            <a:r>
              <a:rPr lang="en-US" sz="2000" dirty="0">
                <a:latin typeface="+mn-lt"/>
              </a:rPr>
              <a:t>If you are unsure an email is legitimate DO Not Open It! Contact ITD at the earliest opportunity</a:t>
            </a:r>
          </a:p>
          <a:p>
            <a:pPr marL="285750" lvl="0" indent="-228600" defTabSz="914400">
              <a:lnSpc>
                <a:spcPct val="90000"/>
              </a:lnSpc>
              <a:spcAft>
                <a:spcPts val="600"/>
              </a:spcAft>
              <a:buFont typeface="Arial" panose="020B0604020202020204" pitchFamily="34" charset="0"/>
              <a:buChar char="•"/>
            </a:pPr>
            <a:endParaRPr lang="en-US" sz="2000" dirty="0">
              <a:latin typeface="+mn-lt"/>
            </a:endParaRPr>
          </a:p>
          <a:p>
            <a:pPr marL="285750" lvl="0" indent="-228600" defTabSz="914400">
              <a:lnSpc>
                <a:spcPct val="90000"/>
              </a:lnSpc>
              <a:spcAft>
                <a:spcPts val="600"/>
              </a:spcAft>
              <a:buFont typeface="Arial" panose="020B0604020202020204" pitchFamily="34" charset="0"/>
              <a:buChar char="•"/>
            </a:pPr>
            <a:r>
              <a:rPr lang="en-US" sz="2000" dirty="0">
                <a:latin typeface="+mn-lt"/>
              </a:rPr>
              <a:t>More information can be found on </a:t>
            </a:r>
            <a:r>
              <a:rPr lang="en-US" sz="2000" dirty="0">
                <a:latin typeface="+mn-lt"/>
                <a:hlinkClick r:id="rId2">
                  <a:extLst>
                    <a:ext uri="{A12FA001-AC4F-418D-AE19-62706E023703}">
                      <ahyp:hlinkClr xmlns:ahyp="http://schemas.microsoft.com/office/drawing/2018/hyperlinkcolor" val="tx"/>
                    </a:ext>
                  </a:extLst>
                </a:hlinkClick>
              </a:rPr>
              <a:t>www.ul.ie/itd</a:t>
            </a:r>
            <a:r>
              <a:rPr lang="en-US" sz="2000" dirty="0">
                <a:latin typeface="+mn-lt"/>
              </a:rPr>
              <a:t> and from there click on the </a:t>
            </a:r>
            <a:r>
              <a:rPr lang="en-US" sz="2000" b="1" dirty="0">
                <a:latin typeface="+mn-lt"/>
              </a:rPr>
              <a:t>IT Security </a:t>
            </a:r>
            <a:r>
              <a:rPr lang="en-US" sz="2000" dirty="0">
                <a:latin typeface="+mn-lt"/>
              </a:rPr>
              <a:t>Menu</a:t>
            </a:r>
          </a:p>
          <a:p>
            <a:pPr indent="-228600" defTabSz="914400">
              <a:lnSpc>
                <a:spcPct val="90000"/>
              </a:lnSpc>
              <a:spcAft>
                <a:spcPts val="600"/>
              </a:spcAft>
              <a:buFont typeface="Arial" panose="020B0604020202020204" pitchFamily="34" charset="0"/>
              <a:buChar char="•"/>
            </a:pPr>
            <a:endParaRPr lang="en-US" sz="1800" dirty="0">
              <a:solidFill>
                <a:schemeClr val="tx1"/>
              </a:solidFill>
              <a:latin typeface="+mn-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841" r="23062"/>
          <a:stretch/>
        </p:blipFill>
        <p:spPr>
          <a:xfrm>
            <a:off x="8500723" y="1123548"/>
            <a:ext cx="6830318" cy="758731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8349991" y="1018836"/>
            <a:ext cx="7295575" cy="8104136"/>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66082" y="1364416"/>
            <a:ext cx="1054798" cy="11399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3731-E429-433A-BBCD-539304944964}"/>
              </a:ext>
            </a:extLst>
          </p:cNvPr>
          <p:cNvSpPr>
            <a:spLocks noGrp="1"/>
          </p:cNvSpPr>
          <p:nvPr>
            <p:ph type="title"/>
          </p:nvPr>
        </p:nvSpPr>
        <p:spPr/>
        <p:txBody>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r>
              <a:rPr lang="en-US"/>
              <a:t>Recording</a:t>
            </a:r>
          </a:p>
        </p:txBody>
      </p:sp>
      <p:sp>
        <p:nvSpPr>
          <p:cNvPr id="3" name="Content Placeholder 2">
            <a:extLst>
              <a:ext uri="{FF2B5EF4-FFF2-40B4-BE49-F238E27FC236}">
                <a16:creationId xmlns:a16="http://schemas.microsoft.com/office/drawing/2014/main" id="{22BAA5AA-8C74-4022-8E8A-A28070FE0E22}"/>
              </a:ext>
            </a:extLst>
          </p:cNvPr>
          <p:cNvSpPr>
            <a:spLocks noGrp="1"/>
          </p:cNvSpPr>
          <p:nvPr>
            <p:ph idx="1"/>
          </p:nvPr>
        </p:nvSpPr>
        <p:spPr/>
        <p:txBody>
          <a:bodyPr vert="horz" lIns="121932" tIns="60966" rIns="121932" bIns="60966" rtlCol="0" anchor="t">
            <a:norm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r>
              <a:rPr lang="en-US">
                <a:ea typeface="+mn-lt"/>
                <a:cs typeface="+mn-lt"/>
              </a:rPr>
              <a:t>This session will now be recorded. Any further information that you provide during a session is optional and in doing so you give us consent to process this information.</a:t>
            </a:r>
            <a:endParaRPr lang="en-US"/>
          </a:p>
          <a:p>
            <a:pPr marL="0" indent="0">
              <a:buNone/>
            </a:pPr>
            <a:endParaRPr lang="en-US">
              <a:ea typeface="+mn-lt"/>
              <a:cs typeface="+mn-lt"/>
            </a:endParaRPr>
          </a:p>
          <a:p>
            <a:r>
              <a:rPr lang="en-US">
                <a:ea typeface="+mn-lt"/>
                <a:cs typeface="+mn-lt"/>
              </a:rPr>
              <a:t>These recordings will be stored by the University of Limerick for one year and may be published on our website during that time.</a:t>
            </a:r>
            <a:endParaRPr lang="en-US"/>
          </a:p>
          <a:p>
            <a:endParaRPr lang="en-US">
              <a:ea typeface="+mn-lt"/>
              <a:cs typeface="+mn-lt"/>
            </a:endParaRPr>
          </a:p>
          <a:p>
            <a:r>
              <a:rPr lang="en-US">
                <a:ea typeface="+mn-lt"/>
                <a:cs typeface="+mn-lt"/>
              </a:rPr>
              <a:t>By taking part in a session you give us your consent to process any information you provide during it.</a:t>
            </a:r>
            <a:endParaRPr lang="en-US"/>
          </a:p>
          <a:p>
            <a:endParaRPr lang="en-US"/>
          </a:p>
        </p:txBody>
      </p:sp>
    </p:spTree>
    <p:extLst>
      <p:ext uri="{BB962C8B-B14F-4D97-AF65-F5344CB8AC3E}">
        <p14:creationId xmlns:p14="http://schemas.microsoft.com/office/powerpoint/2010/main" val="199470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2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278422" y="5199132"/>
            <a:ext cx="9457210" cy="439611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96415" y="5647938"/>
            <a:ext cx="8621224" cy="2245595"/>
          </a:xfrm>
        </p:spPr>
        <p:txBody>
          <a:bodyPr vert="horz" lIns="91440" tIns="45720" rIns="91440" bIns="45720" rtlCol="0" anchor="b">
            <a:normAutofit/>
          </a:bodyPr>
          <a:lstStyle/>
          <a:p>
            <a:pPr defTabSz="914400"/>
            <a:r>
              <a:rPr lang="en-US" sz="6700" kern="1200">
                <a:solidFill>
                  <a:srgbClr val="FFFFFF"/>
                </a:solidFill>
                <a:latin typeface="+mj-lt"/>
                <a:ea typeface="+mj-ea"/>
                <a:cs typeface="+mj-cs"/>
              </a:rPr>
              <a:t>Phishing Awareness</a:t>
            </a:r>
            <a:br>
              <a:rPr lang="en-US" sz="6700" kern="1200">
                <a:solidFill>
                  <a:srgbClr val="FFFFFF"/>
                </a:solidFill>
                <a:latin typeface="+mj-lt"/>
                <a:ea typeface="+mj-ea"/>
                <a:cs typeface="+mj-cs"/>
              </a:rPr>
            </a:br>
            <a:endParaRPr lang="en-US" sz="6700" kern="1200">
              <a:solidFill>
                <a:srgbClr val="FFFFFF"/>
              </a:solidFill>
              <a:latin typeface="+mj-lt"/>
              <a:ea typeface="+mj-ea"/>
              <a:cs typeface="+mj-cs"/>
            </a:endParaRPr>
          </a:p>
        </p:txBody>
      </p:sp>
      <p:sp>
        <p:nvSpPr>
          <p:cNvPr id="4" name="Content Placeholder 3"/>
          <p:cNvSpPr>
            <a:spLocks noGrp="1"/>
          </p:cNvSpPr>
          <p:nvPr>
            <p:ph sz="half" idx="2"/>
          </p:nvPr>
        </p:nvSpPr>
        <p:spPr>
          <a:xfrm>
            <a:off x="6696415" y="8221778"/>
            <a:ext cx="8621223" cy="892529"/>
          </a:xfrm>
        </p:spPr>
        <p:txBody>
          <a:bodyPr vert="horz" lIns="91440" tIns="45720" rIns="91440" bIns="45720" rtlCol="0">
            <a:normAutofit/>
          </a:bodyPr>
          <a:lstStyle/>
          <a:p>
            <a:pPr marL="0" indent="0" defTabSz="914400">
              <a:lnSpc>
                <a:spcPct val="90000"/>
              </a:lnSpc>
              <a:spcBef>
                <a:spcPts val="1000"/>
              </a:spcBef>
              <a:buNone/>
            </a:pPr>
            <a:r>
              <a:rPr lang="en-US" sz="2800" kern="1200">
                <a:solidFill>
                  <a:srgbClr val="E7E6E6"/>
                </a:solidFill>
                <a:latin typeface="+mn-lt"/>
                <a:ea typeface="+mn-ea"/>
                <a:cs typeface="+mn-cs"/>
              </a:rPr>
              <a:t>Security Awareness</a:t>
            </a:r>
          </a:p>
        </p:txBody>
      </p:sp>
      <p:pic>
        <p:nvPicPr>
          <p:cNvPr id="16" name="Picture 15" descr="Graphical user interface, application&#10;&#10;Description automatically generated">
            <a:extLst>
              <a:ext uri="{FF2B5EF4-FFF2-40B4-BE49-F238E27FC236}">
                <a16:creationId xmlns:a16="http://schemas.microsoft.com/office/drawing/2014/main" id="{D289352A-07AB-4BE4-8BF3-5C3B31E8A3DC}"/>
              </a:ext>
            </a:extLst>
          </p:cNvPr>
          <p:cNvPicPr>
            <a:picLocks noChangeAspect="1"/>
          </p:cNvPicPr>
          <p:nvPr/>
        </p:nvPicPr>
        <p:blipFill rotWithShape="1">
          <a:blip r:embed="rId2"/>
          <a:srcRect t="19764" r="2" b="870"/>
          <a:stretch/>
        </p:blipFill>
        <p:spPr>
          <a:xfrm>
            <a:off x="423554" y="476567"/>
            <a:ext cx="5536115" cy="4483497"/>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9B8E395B-F1D4-4461-9244-FF950AE7D62B}"/>
              </a:ext>
            </a:extLst>
          </p:cNvPr>
          <p:cNvPicPr>
            <a:picLocks noChangeAspect="1"/>
          </p:cNvPicPr>
          <p:nvPr/>
        </p:nvPicPr>
        <p:blipFill rotWithShape="1">
          <a:blip r:embed="rId3"/>
          <a:srcRect t="4057" r="1" b="4123"/>
          <a:stretch/>
        </p:blipFill>
        <p:spPr>
          <a:xfrm>
            <a:off x="6185877" y="476567"/>
            <a:ext cx="4720429" cy="4422742"/>
          </a:xfrm>
          <a:prstGeom prst="rect">
            <a:avLst/>
          </a:prstGeom>
        </p:spPr>
      </p:pic>
      <p:pic>
        <p:nvPicPr>
          <p:cNvPr id="19" name="Picture 18" descr="A picture containing text, businesscard, vector graphics&#10;&#10;Description automatically generated">
            <a:extLst>
              <a:ext uri="{FF2B5EF4-FFF2-40B4-BE49-F238E27FC236}">
                <a16:creationId xmlns:a16="http://schemas.microsoft.com/office/drawing/2014/main" id="{0FEBB47D-828E-407D-BB13-65A2016CC4AF}"/>
              </a:ext>
            </a:extLst>
          </p:cNvPr>
          <p:cNvPicPr>
            <a:picLocks noChangeAspect="1"/>
          </p:cNvPicPr>
          <p:nvPr/>
        </p:nvPicPr>
        <p:blipFill rotWithShape="1">
          <a:blip r:embed="rId4"/>
          <a:srcRect r="-3" b="7829"/>
          <a:stretch/>
        </p:blipFill>
        <p:spPr>
          <a:xfrm>
            <a:off x="11132513" y="476568"/>
            <a:ext cx="4714581" cy="4422743"/>
          </a:xfrm>
          <a:prstGeom prst="rect">
            <a:avLst/>
          </a:prstGeom>
        </p:spPr>
      </p:pic>
      <p:cxnSp>
        <p:nvCxnSpPr>
          <p:cNvPr id="46" name="Straight Connector 2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1718" y="8062571"/>
            <a:ext cx="853523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website&#10;&#10;Description automatically generated">
            <a:extLst>
              <a:ext uri="{FF2B5EF4-FFF2-40B4-BE49-F238E27FC236}">
                <a16:creationId xmlns:a16="http://schemas.microsoft.com/office/drawing/2014/main" id="{A53624FF-D9AB-4007-B018-41F9BF9C61E1}"/>
              </a:ext>
            </a:extLst>
          </p:cNvPr>
          <p:cNvPicPr>
            <a:picLocks noChangeAspect="1"/>
          </p:cNvPicPr>
          <p:nvPr/>
        </p:nvPicPr>
        <p:blipFill rotWithShape="1">
          <a:blip r:embed="rId5"/>
          <a:srcRect t="4008" r="-1" b="17196"/>
          <a:stretch/>
        </p:blipFill>
        <p:spPr>
          <a:xfrm>
            <a:off x="423554" y="5198347"/>
            <a:ext cx="5547811" cy="4483497"/>
          </a:xfrm>
          <a:prstGeom prst="rect">
            <a:avLst/>
          </a:prstGeom>
        </p:spPr>
      </p:pic>
    </p:spTree>
    <p:extLst>
      <p:ext uri="{BB962C8B-B14F-4D97-AF65-F5344CB8AC3E}">
        <p14:creationId xmlns:p14="http://schemas.microsoft.com/office/powerpoint/2010/main" val="310103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ITD Social Media and Video Support Content</a:t>
            </a:r>
          </a:p>
        </p:txBody>
      </p:sp>
      <p:pic>
        <p:nvPicPr>
          <p:cNvPr id="7" name="Content Placeholder 6"/>
          <p:cNvPicPr>
            <a:picLocks noGrp="1" noChangeAspect="1"/>
          </p:cNvPicPr>
          <p:nvPr>
            <p:ph sz="half" idx="13"/>
          </p:nvPr>
        </p:nvPicPr>
        <p:blipFill>
          <a:blip r:embed="rId2"/>
          <a:stretch>
            <a:fillRect/>
          </a:stretch>
        </p:blipFill>
        <p:spPr>
          <a:xfrm>
            <a:off x="4902994" y="2266950"/>
            <a:ext cx="4298156" cy="7588932"/>
          </a:xfrm>
          <a:prstGeom prst="rect">
            <a:avLst/>
          </a:prstGeom>
        </p:spPr>
      </p:pic>
      <p:pic>
        <p:nvPicPr>
          <p:cNvPr id="3" name="Picture 2">
            <a:extLst>
              <a:ext uri="{FF2B5EF4-FFF2-40B4-BE49-F238E27FC236}">
                <a16:creationId xmlns:a16="http://schemas.microsoft.com/office/drawing/2014/main" id="{7580EB55-6B25-4C41-AD09-CEBCA8573E9F}"/>
              </a:ext>
            </a:extLst>
          </p:cNvPr>
          <p:cNvPicPr>
            <a:picLocks noChangeAspect="1"/>
          </p:cNvPicPr>
          <p:nvPr/>
        </p:nvPicPr>
        <p:blipFill>
          <a:blip r:embed="rId3"/>
          <a:stretch>
            <a:fillRect/>
          </a:stretch>
        </p:blipFill>
        <p:spPr>
          <a:xfrm>
            <a:off x="12400689" y="2452089"/>
            <a:ext cx="3156407" cy="2406218"/>
          </a:xfrm>
          <a:prstGeom prst="rect">
            <a:avLst/>
          </a:prstGeom>
        </p:spPr>
      </p:pic>
    </p:spTree>
    <p:extLst>
      <p:ext uri="{BB962C8B-B14F-4D97-AF65-F5344CB8AC3E}">
        <p14:creationId xmlns:p14="http://schemas.microsoft.com/office/powerpoint/2010/main" val="396517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8191742-B26A-4727-BC6D-5432B2E9B7DD}"/>
              </a:ext>
            </a:extLst>
          </p:cNvPr>
          <p:cNvPicPr>
            <a:picLocks noGrp="1" noChangeAspect="1"/>
          </p:cNvPicPr>
          <p:nvPr>
            <p:ph sz="half" idx="13"/>
          </p:nvPr>
        </p:nvPicPr>
        <p:blipFill>
          <a:blip r:embed="rId2"/>
          <a:stretch>
            <a:fillRect/>
          </a:stretch>
        </p:blipFill>
        <p:spPr>
          <a:xfrm>
            <a:off x="864000" y="1259457"/>
            <a:ext cx="15123433" cy="7453221"/>
          </a:xfrm>
        </p:spPr>
      </p:pic>
    </p:spTree>
    <p:extLst>
      <p:ext uri="{BB962C8B-B14F-4D97-AF65-F5344CB8AC3E}">
        <p14:creationId xmlns:p14="http://schemas.microsoft.com/office/powerpoint/2010/main" val="761214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CB0A-7993-BA4C-8272-98FAE8DB7368}"/>
              </a:ext>
            </a:extLst>
          </p:cNvPr>
          <p:cNvSpPr>
            <a:spLocks noGrp="1"/>
          </p:cNvSpPr>
          <p:nvPr>
            <p:ph type="ctrTitle"/>
          </p:nvPr>
        </p:nvSpPr>
        <p:spPr>
          <a:xfrm>
            <a:off x="4189794" y="6298896"/>
            <a:ext cx="9074303" cy="717021"/>
          </a:xfrm>
        </p:spPr>
        <p:txBody>
          <a:bodyPr>
            <a:normAutofit fontScale="90000"/>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defTabSz="1097717">
              <a:lnSpc>
                <a:spcPct val="100000"/>
              </a:lnSpc>
              <a:spcBef>
                <a:spcPts val="0"/>
              </a:spcBef>
              <a:defRPr/>
            </a:pPr>
            <a:r>
              <a:rPr lang="en-IE" sz="2611" dirty="0">
                <a:solidFill>
                  <a:prstClr val="white"/>
                </a:solidFill>
                <a:latin typeface="Calibri" panose="020F0502020204030204"/>
              </a:rPr>
              <a:t>Raise a ticket by logging a call at </a:t>
            </a:r>
            <a:r>
              <a:rPr lang="en-IE" sz="2611" dirty="0">
                <a:solidFill>
                  <a:prstClr val="white"/>
                </a:solidFill>
                <a:latin typeface="Calibri" panose="020F0502020204030204"/>
                <a:hlinkClick r:id="rId2"/>
              </a:rPr>
              <a:t>https://ul.topdesk.net</a:t>
            </a:r>
            <a:r>
              <a:rPr lang="en-IE" sz="2611" dirty="0">
                <a:solidFill>
                  <a:prstClr val="white"/>
                </a:solidFill>
                <a:latin typeface="Calibri" panose="020F0502020204030204"/>
              </a:rPr>
              <a:t> </a:t>
            </a:r>
            <a:br>
              <a:rPr lang="en-IE" sz="2160" dirty="0">
                <a:solidFill>
                  <a:prstClr val="white"/>
                </a:solidFill>
                <a:latin typeface="Calibri" panose="020F0502020204030204"/>
              </a:rPr>
            </a:br>
            <a:endParaRPr lang="en-US" dirty="0"/>
          </a:p>
        </p:txBody>
      </p:sp>
      <p:sp>
        <p:nvSpPr>
          <p:cNvPr id="3" name="Subtitle 2">
            <a:extLst>
              <a:ext uri="{FF2B5EF4-FFF2-40B4-BE49-F238E27FC236}">
                <a16:creationId xmlns:a16="http://schemas.microsoft.com/office/drawing/2014/main" id="{6394F361-F4D6-E44D-BA05-8CE0226C3547}"/>
              </a:ext>
            </a:extLst>
          </p:cNvPr>
          <p:cNvSpPr>
            <a:spLocks noGrp="1"/>
          </p:cNvSpPr>
          <p:nvPr>
            <p:ph type="subTitle" idx="1"/>
          </p:nvPr>
        </p:nvSpPr>
        <p:spPr>
          <a:xfrm>
            <a:off x="3591644" y="4100210"/>
            <a:ext cx="9074303" cy="1583016"/>
          </a:xfrm>
        </p:spPr>
        <p:txBody>
          <a:bodyPr>
            <a:normAutofit lnSpcReduction="10000"/>
          </a:bodyPr>
          <a:lst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0" algn="l" defTabSz="914176" rtl="0" eaLnBrk="1" latinLnBrk="0" hangingPunct="1">
              <a:defRPr sz="1800" kern="1200">
                <a:solidFill>
                  <a:schemeClr val="tx1"/>
                </a:solidFill>
                <a:latin typeface="+mn-lt"/>
                <a:ea typeface="+mn-ea"/>
                <a:cs typeface="+mn-cs"/>
              </a:defRPr>
            </a:lvl5pPr>
            <a:lvl6pPr marL="2285439" algn="l" defTabSz="914176" rtl="0" eaLnBrk="1" latinLnBrk="0" hangingPunct="1">
              <a:defRPr sz="1800" kern="1200">
                <a:solidFill>
                  <a:schemeClr val="tx1"/>
                </a:solidFill>
                <a:latin typeface="+mn-lt"/>
                <a:ea typeface="+mn-ea"/>
                <a:cs typeface="+mn-cs"/>
              </a:defRPr>
            </a:lvl6pPr>
            <a:lvl7pPr marL="2742526" algn="l" defTabSz="914176" rtl="0" eaLnBrk="1" latinLnBrk="0" hangingPunct="1">
              <a:defRPr sz="1800" kern="1200">
                <a:solidFill>
                  <a:schemeClr val="tx1"/>
                </a:solidFill>
                <a:latin typeface="+mn-lt"/>
                <a:ea typeface="+mn-ea"/>
                <a:cs typeface="+mn-cs"/>
              </a:defRPr>
            </a:lvl7pPr>
            <a:lvl8pPr marL="3199614" algn="l" defTabSz="914176" rtl="0" eaLnBrk="1" latinLnBrk="0" hangingPunct="1">
              <a:defRPr sz="1800" kern="1200">
                <a:solidFill>
                  <a:schemeClr val="tx1"/>
                </a:solidFill>
                <a:latin typeface="+mn-lt"/>
                <a:ea typeface="+mn-ea"/>
                <a:cs typeface="+mn-cs"/>
              </a:defRPr>
            </a:lvl8pPr>
            <a:lvl9pPr marL="3656702" algn="l" defTabSz="914176" rtl="0" eaLnBrk="1" latinLnBrk="0" hangingPunct="1">
              <a:defRPr sz="1800" kern="1200">
                <a:solidFill>
                  <a:schemeClr val="tx1"/>
                </a:solidFill>
                <a:latin typeface="+mn-lt"/>
                <a:ea typeface="+mn-ea"/>
                <a:cs typeface="+mn-cs"/>
              </a:defRPr>
            </a:lvl9pPr>
          </a:lstStyle>
          <a:p>
            <a:pPr algn="ctr" defTabSz="1097717">
              <a:lnSpc>
                <a:spcPct val="100000"/>
              </a:lnSpc>
              <a:spcBef>
                <a:spcPts val="0"/>
              </a:spcBef>
              <a:defRPr/>
            </a:pPr>
            <a:r>
              <a:rPr lang="en-IE" sz="2520" dirty="0">
                <a:solidFill>
                  <a:prstClr val="white"/>
                </a:solidFill>
                <a:latin typeface="Calibri" panose="020F0502020204030204"/>
              </a:rPr>
              <a:t>If you have any issues, please contact ITD (Information Technology Division). Tell us as much information as you can i.e., location, room, device, software and version etc. This will help us to improve our service to you.</a:t>
            </a:r>
          </a:p>
          <a:p>
            <a:endParaRPr lang="en-US" dirty="0"/>
          </a:p>
        </p:txBody>
      </p:sp>
    </p:spTree>
    <p:extLst>
      <p:ext uri="{BB962C8B-B14F-4D97-AF65-F5344CB8AC3E}">
        <p14:creationId xmlns:p14="http://schemas.microsoft.com/office/powerpoint/2010/main" val="19730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6760"/>
            <a:ext cx="16257588" cy="91448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pPr algn="ctr"/>
            <a:endParaRPr lang="en-US" sz="3328"/>
          </a:p>
        </p:txBody>
      </p:sp>
      <p:pic>
        <p:nvPicPr>
          <p:cNvPr id="4" name="Picture 4" descr="Students pointing at a laptop screen with their hands">
            <a:extLst>
              <a:ext uri="{FF2B5EF4-FFF2-40B4-BE49-F238E27FC236}">
                <a16:creationId xmlns:a16="http://schemas.microsoft.com/office/drawing/2014/main" id="{FADC3C4A-E954-497F-A93E-953B7AAF3892}"/>
              </a:ext>
            </a:extLst>
          </p:cNvPr>
          <p:cNvPicPr>
            <a:picLocks noChangeAspect="1"/>
          </p:cNvPicPr>
          <p:nvPr/>
        </p:nvPicPr>
        <p:blipFill rotWithShape="1">
          <a:blip r:embed="rId2"/>
          <a:srcRect l="30747" r="17990" b="1"/>
          <a:stretch/>
        </p:blipFill>
        <p:spPr>
          <a:xfrm>
            <a:off x="5480705" y="506773"/>
            <a:ext cx="10776883" cy="914488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6760"/>
            <a:ext cx="6612708" cy="9144893"/>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6760"/>
            <a:ext cx="6599160" cy="9144893"/>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510357" y="2003391"/>
            <a:ext cx="5888007" cy="3346501"/>
          </a:xfrm>
        </p:spPr>
        <p:txBody>
          <a:bodyPr anchor="t">
            <a:norm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r>
              <a:rPr lang="en-IE" sz="4400" dirty="0">
                <a:ea typeface="+mj-lt"/>
                <a:cs typeface="+mj-lt"/>
              </a:rPr>
              <a:t>An Introduction to Student IT Services</a:t>
            </a:r>
            <a:endParaRPr lang="en-US" sz="4400" dirty="0"/>
          </a:p>
        </p:txBody>
      </p:sp>
      <p:sp>
        <p:nvSpPr>
          <p:cNvPr id="3" name="Subtitle 2"/>
          <p:cNvSpPr>
            <a:spLocks noGrp="1"/>
          </p:cNvSpPr>
          <p:nvPr>
            <p:ph type="subTitle" idx="1"/>
          </p:nvPr>
        </p:nvSpPr>
        <p:spPr>
          <a:xfrm>
            <a:off x="387936" y="5560049"/>
            <a:ext cx="6149559" cy="913209"/>
          </a:xfrm>
        </p:spPr>
        <p:txBody>
          <a:bodyPr vert="horz" lIns="121932" tIns="60966" rIns="121932" bIns="60966" rtlCol="0" anchor="t">
            <a:normAutofit/>
          </a:bodyP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r>
              <a:rPr lang="en-US" sz="2400" dirty="0">
                <a:cs typeface="Calibri"/>
              </a:rPr>
              <a:t>Kieran Murphy &amp; Anna Marie Gildea, Information Technology Division (ITD)</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13327" y="969193"/>
            <a:ext cx="195091" cy="9388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435" y="6569912"/>
            <a:ext cx="5365004" cy="24386"/>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67907" rtl="0" eaLnBrk="1" latinLnBrk="0" hangingPunct="1">
              <a:defRPr sz="2496" kern="1200">
                <a:solidFill>
                  <a:schemeClr val="tx1"/>
                </a:solidFill>
                <a:latin typeface="+mn-lt"/>
                <a:ea typeface="+mn-ea"/>
                <a:cs typeface="+mn-cs"/>
              </a:defRPr>
            </a:lvl1pPr>
            <a:lvl2pPr marL="633954" algn="l" defTabSz="1267907" rtl="0" eaLnBrk="1" latinLnBrk="0" hangingPunct="1">
              <a:defRPr sz="2496" kern="1200">
                <a:solidFill>
                  <a:schemeClr val="tx1"/>
                </a:solidFill>
                <a:latin typeface="+mn-lt"/>
                <a:ea typeface="+mn-ea"/>
                <a:cs typeface="+mn-cs"/>
              </a:defRPr>
            </a:lvl2pPr>
            <a:lvl3pPr marL="1267907" algn="l" defTabSz="1267907" rtl="0" eaLnBrk="1" latinLnBrk="0" hangingPunct="1">
              <a:defRPr sz="2496" kern="1200">
                <a:solidFill>
                  <a:schemeClr val="tx1"/>
                </a:solidFill>
                <a:latin typeface="+mn-lt"/>
                <a:ea typeface="+mn-ea"/>
                <a:cs typeface="+mn-cs"/>
              </a:defRPr>
            </a:lvl3pPr>
            <a:lvl4pPr marL="1901861" algn="l" defTabSz="1267907" rtl="0" eaLnBrk="1" latinLnBrk="0" hangingPunct="1">
              <a:defRPr sz="2496" kern="1200">
                <a:solidFill>
                  <a:schemeClr val="tx1"/>
                </a:solidFill>
                <a:latin typeface="+mn-lt"/>
                <a:ea typeface="+mn-ea"/>
                <a:cs typeface="+mn-cs"/>
              </a:defRPr>
            </a:lvl4pPr>
            <a:lvl5pPr marL="2535814" algn="l" defTabSz="1267907" rtl="0" eaLnBrk="1" latinLnBrk="0" hangingPunct="1">
              <a:defRPr sz="2496" kern="1200">
                <a:solidFill>
                  <a:schemeClr val="tx1"/>
                </a:solidFill>
                <a:latin typeface="+mn-lt"/>
                <a:ea typeface="+mn-ea"/>
                <a:cs typeface="+mn-cs"/>
              </a:defRPr>
            </a:lvl5pPr>
            <a:lvl6pPr marL="3169768" algn="l" defTabSz="1267907" rtl="0" eaLnBrk="1" latinLnBrk="0" hangingPunct="1">
              <a:defRPr sz="2496" kern="1200">
                <a:solidFill>
                  <a:schemeClr val="tx1"/>
                </a:solidFill>
                <a:latin typeface="+mn-lt"/>
                <a:ea typeface="+mn-ea"/>
                <a:cs typeface="+mn-cs"/>
              </a:defRPr>
            </a:lvl6pPr>
            <a:lvl7pPr marL="3803721" algn="l" defTabSz="1267907" rtl="0" eaLnBrk="1" latinLnBrk="0" hangingPunct="1">
              <a:defRPr sz="2496" kern="1200">
                <a:solidFill>
                  <a:schemeClr val="tx1"/>
                </a:solidFill>
                <a:latin typeface="+mn-lt"/>
                <a:ea typeface="+mn-ea"/>
                <a:cs typeface="+mn-cs"/>
              </a:defRPr>
            </a:lvl7pPr>
            <a:lvl8pPr marL="4437675" algn="l" defTabSz="1267907" rtl="0" eaLnBrk="1" latinLnBrk="0" hangingPunct="1">
              <a:defRPr sz="2496" kern="1200">
                <a:solidFill>
                  <a:schemeClr val="tx1"/>
                </a:solidFill>
                <a:latin typeface="+mn-lt"/>
                <a:ea typeface="+mn-ea"/>
                <a:cs typeface="+mn-cs"/>
              </a:defRPr>
            </a:lvl8pPr>
            <a:lvl9pPr marL="5071628" algn="l" defTabSz="1267907" rtl="0" eaLnBrk="1" latinLnBrk="0" hangingPunct="1">
              <a:defRPr sz="2496" kern="1200">
                <a:solidFill>
                  <a:schemeClr val="tx1"/>
                </a:solidFill>
                <a:latin typeface="+mn-lt"/>
                <a:ea typeface="+mn-ea"/>
                <a:cs typeface="+mn-cs"/>
              </a:defRPr>
            </a:lvl9pPr>
          </a:lstStyle>
          <a:p>
            <a:pPr marL="0" marR="0" lvl="0" indent="0" algn="ctr" defTabSz="121935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3">
            <a:extLst>
              <a:ext uri="{FF2B5EF4-FFF2-40B4-BE49-F238E27FC236}">
                <a16:creationId xmlns:a16="http://schemas.microsoft.com/office/drawing/2014/main" id="{DD7CC78B-CAFF-433F-AFC3-86C3B2E136C7}"/>
              </a:ext>
            </a:extLst>
          </p:cNvPr>
          <p:cNvPicPr>
            <a:picLocks noChangeAspect="1"/>
          </p:cNvPicPr>
          <p:nvPr/>
        </p:nvPicPr>
        <p:blipFill>
          <a:blip r:embed="rId3"/>
          <a:stretch>
            <a:fillRect/>
          </a:stretch>
        </p:blipFill>
        <p:spPr>
          <a:xfrm>
            <a:off x="238" y="9189685"/>
            <a:ext cx="1317454" cy="463215"/>
          </a:xfrm>
          <a:prstGeom prst="rect">
            <a:avLst/>
          </a:prstGeom>
        </p:spPr>
      </p:pic>
      <p:pic>
        <p:nvPicPr>
          <p:cNvPr id="15" name="Content Placeholder 6">
            <a:hlinkClick r:id="rId4"/>
            <a:extLst>
              <a:ext uri="{FF2B5EF4-FFF2-40B4-BE49-F238E27FC236}">
                <a16:creationId xmlns:a16="http://schemas.microsoft.com/office/drawing/2014/main" id="{58BAFBE3-5130-4E9D-BFF0-7F6DD1F88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32817" y="8555027"/>
            <a:ext cx="2724534" cy="1096626"/>
          </a:xfrm>
          <a:prstGeom prst="rect">
            <a:avLst/>
          </a:prstGeom>
        </p:spPr>
      </p:pic>
      <p:pic>
        <p:nvPicPr>
          <p:cNvPr id="16" name="Picture 15" descr="Logo, company name&#10;&#10;Description automatically generated">
            <a:extLst>
              <a:ext uri="{FF2B5EF4-FFF2-40B4-BE49-F238E27FC236}">
                <a16:creationId xmlns:a16="http://schemas.microsoft.com/office/drawing/2014/main" id="{091577A5-57CB-4B14-B2C7-7B46D64A8708}"/>
              </a:ext>
            </a:extLst>
          </p:cNvPr>
          <p:cNvPicPr>
            <a:picLocks noChangeAspect="1"/>
          </p:cNvPicPr>
          <p:nvPr/>
        </p:nvPicPr>
        <p:blipFill rotWithShape="1">
          <a:blip r:embed="rId6">
            <a:extLst>
              <a:ext uri="{28A0092B-C50C-407E-A947-70E740481C1C}">
                <a14:useLocalDpi xmlns:a14="http://schemas.microsoft.com/office/drawing/2010/main" val="0"/>
              </a:ext>
            </a:extLst>
          </a:blip>
          <a:srcRect l="14328" r="11870"/>
          <a:stretch/>
        </p:blipFill>
        <p:spPr>
          <a:xfrm>
            <a:off x="1435948" y="6655294"/>
            <a:ext cx="3782139" cy="2882629"/>
          </a:xfrm>
          <a:prstGeom prst="rect">
            <a:avLst/>
          </a:prstGeom>
        </p:spPr>
      </p:pic>
      <p:pic>
        <p:nvPicPr>
          <p:cNvPr id="6" name="Picture 5">
            <a:extLst>
              <a:ext uri="{FF2B5EF4-FFF2-40B4-BE49-F238E27FC236}">
                <a16:creationId xmlns:a16="http://schemas.microsoft.com/office/drawing/2014/main" id="{2E817138-3F30-4906-BAC6-BA2D0A2AA6DD}"/>
              </a:ext>
            </a:extLst>
          </p:cNvPr>
          <p:cNvPicPr>
            <a:picLocks noChangeAspect="1"/>
          </p:cNvPicPr>
          <p:nvPr/>
        </p:nvPicPr>
        <p:blipFill>
          <a:blip r:embed="rId7"/>
          <a:stretch>
            <a:fillRect/>
          </a:stretch>
        </p:blipFill>
        <p:spPr>
          <a:xfrm>
            <a:off x="13132339" y="505513"/>
            <a:ext cx="3125011" cy="189951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B7A7-5A56-43DE-AA5C-B1FEC30A20F5}"/>
              </a:ext>
            </a:extLst>
          </p:cNvPr>
          <p:cNvSpPr>
            <a:spLocks noGrp="1"/>
          </p:cNvSpPr>
          <p:nvPr>
            <p:ph type="title"/>
          </p:nvPr>
        </p:nvSpPr>
        <p:spPr/>
        <p:txBody>
          <a:bodyPr/>
          <a:lstStyle/>
          <a:p>
            <a:r>
              <a:rPr lang="en-IE" dirty="0"/>
              <a:t>Topics for today</a:t>
            </a:r>
          </a:p>
        </p:txBody>
      </p:sp>
      <p:sp>
        <p:nvSpPr>
          <p:cNvPr id="4" name="Content Placeholder 3">
            <a:extLst>
              <a:ext uri="{FF2B5EF4-FFF2-40B4-BE49-F238E27FC236}">
                <a16:creationId xmlns:a16="http://schemas.microsoft.com/office/drawing/2014/main" id="{98BAB671-B1B1-4885-AE94-9300FB356711}"/>
              </a:ext>
            </a:extLst>
          </p:cNvPr>
          <p:cNvSpPr>
            <a:spLocks noGrp="1"/>
          </p:cNvSpPr>
          <p:nvPr>
            <p:ph sz="half" idx="2"/>
          </p:nvPr>
        </p:nvSpPr>
        <p:spPr>
          <a:xfrm>
            <a:off x="864000" y="2412000"/>
            <a:ext cx="14022171" cy="6445420"/>
          </a:xfrm>
        </p:spPr>
        <p:txBody>
          <a:bodyPr/>
          <a:lstStyle/>
          <a:p>
            <a:r>
              <a:rPr lang="en-IE" dirty="0"/>
              <a:t>Getting IT Information &amp; Support</a:t>
            </a:r>
          </a:p>
          <a:p>
            <a:r>
              <a:rPr lang="en-IE" dirty="0"/>
              <a:t>Password Management - Registering &amp; Resetting Passwords</a:t>
            </a:r>
          </a:p>
          <a:p>
            <a:r>
              <a:rPr lang="en-IE" dirty="0"/>
              <a:t>Accessing Email &amp; Office 365</a:t>
            </a:r>
          </a:p>
          <a:p>
            <a:r>
              <a:rPr lang="en-IE" dirty="0"/>
              <a:t>Student Printing</a:t>
            </a:r>
          </a:p>
          <a:p>
            <a:r>
              <a:rPr lang="en-IE" dirty="0"/>
              <a:t>Accessing </a:t>
            </a:r>
            <a:r>
              <a:rPr lang="en-IE" dirty="0" err="1"/>
              <a:t>Wifi</a:t>
            </a:r>
            <a:endParaRPr lang="en-IE" dirty="0"/>
          </a:p>
          <a:p>
            <a:r>
              <a:rPr lang="en-IE" dirty="0"/>
              <a:t>Student Labs</a:t>
            </a:r>
          </a:p>
          <a:p>
            <a:r>
              <a:rPr lang="en-IE" dirty="0"/>
              <a:t>Account Security (Phishing Awareness)</a:t>
            </a:r>
          </a:p>
          <a:p>
            <a:pPr marL="0" indent="0">
              <a:buNone/>
            </a:pPr>
            <a:endParaRPr lang="en-IE" dirty="0"/>
          </a:p>
        </p:txBody>
      </p:sp>
      <p:pic>
        <p:nvPicPr>
          <p:cNvPr id="3" name="Picture 2">
            <a:extLst>
              <a:ext uri="{FF2B5EF4-FFF2-40B4-BE49-F238E27FC236}">
                <a16:creationId xmlns:a16="http://schemas.microsoft.com/office/drawing/2014/main" id="{F4E88329-F738-40CC-B3AF-553DF7AB5AA3}"/>
              </a:ext>
            </a:extLst>
          </p:cNvPr>
          <p:cNvPicPr>
            <a:picLocks noChangeAspect="1"/>
          </p:cNvPicPr>
          <p:nvPr/>
        </p:nvPicPr>
        <p:blipFill>
          <a:blip r:embed="rId2"/>
          <a:stretch>
            <a:fillRect/>
          </a:stretch>
        </p:blipFill>
        <p:spPr>
          <a:xfrm>
            <a:off x="11692646" y="1465391"/>
            <a:ext cx="4564941" cy="3479983"/>
          </a:xfrm>
          <a:prstGeom prst="rect">
            <a:avLst/>
          </a:prstGeom>
        </p:spPr>
      </p:pic>
    </p:spTree>
    <p:extLst>
      <p:ext uri="{BB962C8B-B14F-4D97-AF65-F5344CB8AC3E}">
        <p14:creationId xmlns:p14="http://schemas.microsoft.com/office/powerpoint/2010/main" val="325240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3E12-A041-4DDD-8DA2-F2E746B8D3EC}"/>
              </a:ext>
            </a:extLst>
          </p:cNvPr>
          <p:cNvSpPr>
            <a:spLocks noGrp="1"/>
          </p:cNvSpPr>
          <p:nvPr>
            <p:ph type="title"/>
          </p:nvPr>
        </p:nvSpPr>
        <p:spPr/>
        <p:txBody>
          <a:bodyPr/>
          <a:lstStyle/>
          <a:p>
            <a:r>
              <a:rPr lang="en-IE" dirty="0"/>
              <a:t>ITD Website &amp; Self Service Portal addresses</a:t>
            </a:r>
          </a:p>
        </p:txBody>
      </p:sp>
      <p:sp>
        <p:nvSpPr>
          <p:cNvPr id="3" name="Content Placeholder 2">
            <a:extLst>
              <a:ext uri="{FF2B5EF4-FFF2-40B4-BE49-F238E27FC236}">
                <a16:creationId xmlns:a16="http://schemas.microsoft.com/office/drawing/2014/main" id="{7C6F23D4-CFF5-45D8-B95D-1AD07F0862F2}"/>
              </a:ext>
            </a:extLst>
          </p:cNvPr>
          <p:cNvSpPr>
            <a:spLocks noGrp="1"/>
          </p:cNvSpPr>
          <p:nvPr>
            <p:ph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1500" b="0" i="0" u="none" strike="noStrike" kern="1200" cap="none" spc="0" normalizeH="0" baseline="0" noProof="0" dirty="0">
              <a:ln>
                <a:noFill/>
              </a:ln>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6600" b="0" i="0" u="none" strike="noStrike" kern="1200" cap="none" spc="0" normalizeH="0" baseline="0" noProof="0" dirty="0">
                <a:ln>
                  <a:noFill/>
                </a:ln>
                <a:effectLst/>
                <a:uLnTx/>
                <a:uFillTx/>
                <a:latin typeface="Calibri"/>
                <a:ea typeface="+mn-ea"/>
                <a:cs typeface="+mn-cs"/>
              </a:rPr>
              <a:t>www.ul.ie/itd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6600" b="0" i="0" u="none" strike="noStrike" kern="1200" cap="none" spc="0" normalizeH="0" baseline="0" noProof="0" dirty="0">
                <a:ln>
                  <a:noFill/>
                </a:ln>
                <a:effectLst/>
                <a:uLnTx/>
                <a:uFillTx/>
                <a:latin typeface="Calibri"/>
                <a:ea typeface="+mn-ea"/>
                <a:cs typeface="+mn-cs"/>
              </a:rPr>
              <a:t>https://ul.topdesk.net/</a:t>
            </a:r>
          </a:p>
          <a:p>
            <a:pPr marL="0" indent="0">
              <a:buNone/>
            </a:pPr>
            <a:endParaRPr lang="en-IE" dirty="0"/>
          </a:p>
        </p:txBody>
      </p:sp>
      <p:pic>
        <p:nvPicPr>
          <p:cNvPr id="4" name="Picture 3">
            <a:extLst>
              <a:ext uri="{FF2B5EF4-FFF2-40B4-BE49-F238E27FC236}">
                <a16:creationId xmlns:a16="http://schemas.microsoft.com/office/drawing/2014/main" id="{1E757541-0E36-494E-BEB2-C6F80D7B96A5}"/>
              </a:ext>
            </a:extLst>
          </p:cNvPr>
          <p:cNvPicPr>
            <a:picLocks noChangeAspect="1"/>
          </p:cNvPicPr>
          <p:nvPr/>
        </p:nvPicPr>
        <p:blipFill>
          <a:blip r:embed="rId2"/>
          <a:stretch>
            <a:fillRect/>
          </a:stretch>
        </p:blipFill>
        <p:spPr>
          <a:xfrm>
            <a:off x="696861" y="7248528"/>
            <a:ext cx="3770703" cy="2874513"/>
          </a:xfrm>
          <a:prstGeom prst="rect">
            <a:avLst/>
          </a:prstGeom>
        </p:spPr>
      </p:pic>
    </p:spTree>
    <p:extLst>
      <p:ext uri="{BB962C8B-B14F-4D97-AF65-F5344CB8AC3E}">
        <p14:creationId xmlns:p14="http://schemas.microsoft.com/office/powerpoint/2010/main" val="3549707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3523"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C3AB674-8513-D649-B6AC-B3B4E4203772}"/>
              </a:ext>
            </a:extLst>
          </p:cNvPr>
          <p:cNvSpPr>
            <a:spLocks noGrp="1"/>
          </p:cNvSpPr>
          <p:nvPr>
            <p:ph type="title"/>
          </p:nvPr>
        </p:nvSpPr>
        <p:spPr>
          <a:xfrm>
            <a:off x="8685898" y="540841"/>
            <a:ext cx="6453977" cy="2677070"/>
          </a:xfrm>
        </p:spPr>
        <p:txBody>
          <a:bodyPr vert="horz" lIns="91440" tIns="45720" rIns="91440" bIns="45720" rtlCol="0" anchor="ctr">
            <a:normAutofit/>
          </a:bodyPr>
          <a:lstStyle/>
          <a:p>
            <a:pPr defTabSz="914400"/>
            <a:r>
              <a:rPr lang="en-US" sz="4400" dirty="0">
                <a:solidFill>
                  <a:srgbClr val="00A956"/>
                </a:solidFill>
                <a:latin typeface="+mj-lt"/>
              </a:rPr>
              <a:t>Logging a Support Call with ITD</a:t>
            </a:r>
          </a:p>
        </p:txBody>
      </p:sp>
      <p:pic>
        <p:nvPicPr>
          <p:cNvPr id="13" name="Picture 12" descr="Desk with stethoscope and computer keyboard">
            <a:extLst>
              <a:ext uri="{FF2B5EF4-FFF2-40B4-BE49-F238E27FC236}">
                <a16:creationId xmlns:a16="http://schemas.microsoft.com/office/drawing/2014/main" id="{5910AA4F-CF79-4B8C-9885-E2D9B06AE45C}"/>
              </a:ext>
            </a:extLst>
          </p:cNvPr>
          <p:cNvPicPr>
            <a:picLocks noChangeAspect="1"/>
          </p:cNvPicPr>
          <p:nvPr/>
        </p:nvPicPr>
        <p:blipFill rotWithShape="1">
          <a:blip r:embed="rId2"/>
          <a:srcRect l="46407" r="-1" b="-1"/>
          <a:stretch/>
        </p:blipFill>
        <p:spPr>
          <a:xfrm>
            <a:off x="20" y="10"/>
            <a:ext cx="8156201" cy="1015840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1" name="Content Placeholder 10">
            <a:extLst>
              <a:ext uri="{FF2B5EF4-FFF2-40B4-BE49-F238E27FC236}">
                <a16:creationId xmlns:a16="http://schemas.microsoft.com/office/drawing/2014/main" id="{20F6BC08-F47A-D44F-8EA2-3160C71DB1E3}"/>
              </a:ext>
            </a:extLst>
          </p:cNvPr>
          <p:cNvSpPr>
            <a:spLocks noGrp="1"/>
          </p:cNvSpPr>
          <p:nvPr>
            <p:ph sz="half" idx="13"/>
          </p:nvPr>
        </p:nvSpPr>
        <p:spPr>
          <a:xfrm>
            <a:off x="8685898" y="2601310"/>
            <a:ext cx="6453977" cy="6548316"/>
          </a:xfrm>
        </p:spPr>
        <p:txBody>
          <a:bodyPr vert="horz" lIns="91440" tIns="45720" rIns="91440" bIns="45720" rtlCol="0">
            <a:normAutofit/>
          </a:bodyPr>
          <a:lstStyle/>
          <a:p>
            <a:pPr marL="285750" indent="-228600" defTabSz="914400">
              <a:lnSpc>
                <a:spcPct val="90000"/>
              </a:lnSpc>
              <a:buFont typeface="Arial" panose="020B0604020202020204" pitchFamily="34" charset="0"/>
              <a:buChar char="•"/>
            </a:pPr>
            <a:r>
              <a:rPr lang="en-US" sz="2400" dirty="0">
                <a:latin typeface="Helvetica" panose="020B0604020202020204" pitchFamily="34" charset="0"/>
                <a:cs typeface="Helvetica" panose="020B0604020202020204" pitchFamily="34" charset="0"/>
              </a:rPr>
              <a:t>The Information Technology Division provide Computer Account and IT support to students. Students can raise a support call by following any of the steps below.</a:t>
            </a:r>
          </a:p>
          <a:p>
            <a:pPr marL="285750" indent="-228600" defTabSz="914400">
              <a:lnSpc>
                <a:spcPct val="90000"/>
              </a:lnSpc>
              <a:buFont typeface="Arial" panose="020B0604020202020204" pitchFamily="34" charset="0"/>
              <a:buChar char="•"/>
            </a:pPr>
            <a:endParaRPr lang="en-US" sz="2400" dirty="0">
              <a:latin typeface="Helvetica" panose="020B0604020202020204" pitchFamily="34" charset="0"/>
              <a:cs typeface="Helvetica" panose="020B0604020202020204" pitchFamily="34" charset="0"/>
            </a:endParaRPr>
          </a:p>
          <a:p>
            <a:pPr marL="285750" indent="-228600" defTabSz="914400">
              <a:lnSpc>
                <a:spcPct val="90000"/>
              </a:lnSpc>
              <a:buFont typeface="Arial" panose="020B0604020202020204" pitchFamily="34" charset="0"/>
              <a:buChar char="•"/>
            </a:pPr>
            <a:r>
              <a:rPr lang="en-US" sz="2400" b="1" dirty="0">
                <a:latin typeface="Helvetica" panose="020B0604020202020204" pitchFamily="34" charset="0"/>
                <a:cs typeface="Helvetica" panose="020B0604020202020204" pitchFamily="34" charset="0"/>
              </a:rPr>
              <a:t>How do I raise a support request?</a:t>
            </a:r>
          </a:p>
          <a:p>
            <a:pPr indent="-228600" defTabSz="914400">
              <a:lnSpc>
                <a:spcPct val="90000"/>
              </a:lnSpc>
              <a:buFont typeface="Arial" panose="020B0604020202020204" pitchFamily="34" charset="0"/>
              <a:buChar char="•"/>
            </a:pPr>
            <a:endParaRPr lang="en-US" sz="2400" b="1" dirty="0">
              <a:latin typeface="Helvetica" panose="020B0604020202020204" pitchFamily="34" charset="0"/>
              <a:cs typeface="Helvetica" panose="020B0604020202020204" pitchFamily="34" charset="0"/>
            </a:endParaRPr>
          </a:p>
          <a:p>
            <a:pPr marL="971550" lvl="1" indent="-228600" defTabSz="914400">
              <a:buFont typeface="Arial" panose="020B0604020202020204" pitchFamily="34" charset="0"/>
              <a:buChar char="•"/>
            </a:pPr>
            <a:r>
              <a:rPr lang="en-US" sz="2400" dirty="0">
                <a:latin typeface="Helvetica" panose="020B0604020202020204" pitchFamily="34" charset="0"/>
                <a:cs typeface="Helvetica" panose="020B0604020202020204" pitchFamily="34" charset="0"/>
              </a:rPr>
              <a:t>Log a support call online at: </a:t>
            </a:r>
            <a:r>
              <a:rPr lang="en-US" sz="2400" dirty="0">
                <a:solidFill>
                  <a:schemeClr val="tx1"/>
                </a:solidFill>
                <a:latin typeface="Helvetica" panose="020B0604020202020204" pitchFamily="34" charset="0"/>
                <a:cs typeface="Helvetica" panose="020B0604020202020204" pitchFamily="34" charset="0"/>
                <a:hlinkClick r:id="rId3"/>
              </a:rPr>
              <a:t>www.ul.ie/itss</a:t>
            </a:r>
            <a:r>
              <a:rPr lang="en-US" sz="2400" dirty="0">
                <a:solidFill>
                  <a:schemeClr val="tx1"/>
                </a:solidFill>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then select “Log a Call”. </a:t>
            </a:r>
          </a:p>
          <a:p>
            <a:pPr marL="914400" lvl="1" indent="-228600" defTabSz="914400">
              <a:buFont typeface="Arial" panose="020B0604020202020204" pitchFamily="34" charset="0"/>
              <a:buChar char="•"/>
            </a:pPr>
            <a:endParaRPr lang="en-US" sz="2400" dirty="0">
              <a:latin typeface="Helvetica" panose="020B0604020202020204" pitchFamily="34" charset="0"/>
              <a:cs typeface="Helvetica" panose="020B0604020202020204" pitchFamily="34" charset="0"/>
            </a:endParaRPr>
          </a:p>
          <a:p>
            <a:pPr marL="971550" lvl="1" indent="-228600" defTabSz="914400">
              <a:buFont typeface="Arial" panose="020B0604020202020204" pitchFamily="34" charset="0"/>
              <a:buChar char="•"/>
            </a:pPr>
            <a:r>
              <a:rPr lang="en-US" sz="2400" dirty="0">
                <a:latin typeface="Helvetica" panose="020B0604020202020204" pitchFamily="34" charset="0"/>
                <a:cs typeface="Helvetica" panose="020B0604020202020204" pitchFamily="34" charset="0"/>
              </a:rPr>
              <a:t>If a student has forgotten their password, they can request a new password via </a:t>
            </a:r>
            <a:r>
              <a:rPr lang="en-US" sz="2400" dirty="0">
                <a:solidFill>
                  <a:schemeClr val="tx1"/>
                </a:solidFill>
                <a:latin typeface="Helvetica" panose="020B0604020202020204" pitchFamily="34" charset="0"/>
                <a:cs typeface="Helvetica" panose="020B0604020202020204" pitchFamily="34" charset="0"/>
                <a:hlinkClick r:id="rId3"/>
              </a:rPr>
              <a:t>www.ul.ie/itss</a:t>
            </a:r>
            <a:r>
              <a:rPr lang="en-US" sz="2400" dirty="0">
                <a:solidFill>
                  <a:schemeClr val="tx1"/>
                </a:solidFill>
                <a:latin typeface="Helvetica" panose="020B0604020202020204" pitchFamily="34" charset="0"/>
                <a:cs typeface="Helvetica" panose="020B0604020202020204" pitchFamily="34" charset="0"/>
              </a:rPr>
              <a:t> </a:t>
            </a:r>
            <a:r>
              <a:rPr lang="en-US" sz="2400" dirty="0">
                <a:latin typeface="Helvetica" panose="020B0604020202020204" pitchFamily="34" charset="0"/>
                <a:cs typeface="Helvetica" panose="020B0604020202020204" pitchFamily="34" charset="0"/>
              </a:rPr>
              <a:t>select “Forgotten Password” and complete the online Form. </a:t>
            </a:r>
          </a:p>
          <a:p>
            <a:pPr marL="914400" lvl="1" indent="-228600" defTabSz="914400">
              <a:buFont typeface="Arial" panose="020B0604020202020204" pitchFamily="34" charset="0"/>
              <a:buChar char="•"/>
            </a:pPr>
            <a:endParaRPr lang="en-US" sz="2400" dirty="0">
              <a:solidFill>
                <a:schemeClr val="tx1"/>
              </a:solidFill>
              <a:latin typeface="Helvetica" panose="020B0604020202020204" pitchFamily="34" charset="0"/>
              <a:cs typeface="Helvetica" panose="020B0604020202020204" pitchFamily="34" charset="0"/>
            </a:endParaRPr>
          </a:p>
          <a:p>
            <a:pPr marL="971550" lvl="1" indent="-228600" defTabSz="914400">
              <a:buFont typeface="Arial" panose="020B0604020202020204" pitchFamily="34" charset="0"/>
              <a:buChar char="•"/>
            </a:pPr>
            <a:r>
              <a:rPr lang="en-US" sz="2400" dirty="0">
                <a:latin typeface="Helvetica" panose="020B0604020202020204" pitchFamily="34" charset="0"/>
                <a:cs typeface="Helvetica" panose="020B0604020202020204" pitchFamily="34" charset="0"/>
              </a:rPr>
              <a:t>Email your Query to </a:t>
            </a:r>
            <a:r>
              <a:rPr lang="en-US" sz="2400" dirty="0">
                <a:solidFill>
                  <a:schemeClr val="tx1"/>
                </a:solidFill>
                <a:latin typeface="Helvetica" panose="020B0604020202020204" pitchFamily="34" charset="0"/>
                <a:cs typeface="Helvetica" panose="020B0604020202020204" pitchFamily="34" charset="0"/>
                <a:hlinkClick r:id="rId4"/>
              </a:rPr>
              <a:t>Service.Desk@ul.ie</a:t>
            </a:r>
            <a:r>
              <a:rPr lang="en-US" sz="2400" dirty="0">
                <a:solidFill>
                  <a:schemeClr val="tx1"/>
                </a:solidFill>
                <a:latin typeface="Helvetica" panose="020B0604020202020204" pitchFamily="34" charset="0"/>
                <a:cs typeface="Helvetica" panose="020B0604020202020204" pitchFamily="34" charset="0"/>
              </a:rPr>
              <a:t> </a:t>
            </a:r>
          </a:p>
          <a:p>
            <a:pPr indent="-228600" defTabSz="914400">
              <a:lnSpc>
                <a:spcPct val="90000"/>
              </a:lnSpc>
              <a:buFont typeface="Arial" panose="020B0604020202020204" pitchFamily="34" charset="0"/>
              <a:buChar char="•"/>
            </a:pPr>
            <a:endParaRPr lang="en-US" sz="2200" dirty="0">
              <a:solidFill>
                <a:schemeClr val="tx1"/>
              </a:solidFill>
              <a:latin typeface="+mn-lt"/>
            </a:endParaRPr>
          </a:p>
        </p:txBody>
      </p:sp>
      <p:pic>
        <p:nvPicPr>
          <p:cNvPr id="2" name="Picture 1">
            <a:extLst>
              <a:ext uri="{FF2B5EF4-FFF2-40B4-BE49-F238E27FC236}">
                <a16:creationId xmlns:a16="http://schemas.microsoft.com/office/drawing/2014/main" id="{3AB0D387-9722-4633-8530-F56D5BB5D650}"/>
              </a:ext>
            </a:extLst>
          </p:cNvPr>
          <p:cNvPicPr>
            <a:picLocks noChangeAspect="1"/>
          </p:cNvPicPr>
          <p:nvPr/>
        </p:nvPicPr>
        <p:blipFill>
          <a:blip r:embed="rId5"/>
          <a:stretch>
            <a:fillRect/>
          </a:stretch>
        </p:blipFill>
        <p:spPr>
          <a:xfrm>
            <a:off x="311286" y="5235180"/>
            <a:ext cx="2774952" cy="2115424"/>
          </a:xfrm>
          <a:prstGeom prst="rect">
            <a:avLst/>
          </a:prstGeom>
        </p:spPr>
      </p:pic>
    </p:spTree>
    <p:extLst>
      <p:ext uri="{BB962C8B-B14F-4D97-AF65-F5344CB8AC3E}">
        <p14:creationId xmlns:p14="http://schemas.microsoft.com/office/powerpoint/2010/main" val="3652193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54222DE-BB9D-4B28-A5B1-8A078EB54236}"/>
              </a:ext>
            </a:extLst>
          </p:cNvPr>
          <p:cNvSpPr>
            <a:spLocks noGrp="1"/>
          </p:cNvSpPr>
          <p:nvPr>
            <p:ph type="title"/>
          </p:nvPr>
        </p:nvSpPr>
        <p:spPr>
          <a:xfrm>
            <a:off x="864000" y="1224000"/>
            <a:ext cx="14022170" cy="1042950"/>
          </a:xfrm>
        </p:spPr>
        <p:txBody>
          <a:bodyPr/>
          <a:lstStyle/>
          <a:p>
            <a:r>
              <a:rPr lang="en-US" dirty="0"/>
              <a:t>Logging a Support Call with ITD</a:t>
            </a:r>
          </a:p>
        </p:txBody>
      </p:sp>
      <p:pic>
        <p:nvPicPr>
          <p:cNvPr id="6" name="Picture 5" descr="A picture containing indoor, building, area, furniture&#10;&#10;Description automatically generated">
            <a:extLst>
              <a:ext uri="{FF2B5EF4-FFF2-40B4-BE49-F238E27FC236}">
                <a16:creationId xmlns:a16="http://schemas.microsoft.com/office/drawing/2014/main" id="{C59B46D9-6FEC-458A-B274-CD1124FD2C30}"/>
              </a:ext>
            </a:extLst>
          </p:cNvPr>
          <p:cNvPicPr>
            <a:picLocks noChangeAspect="1"/>
          </p:cNvPicPr>
          <p:nvPr/>
        </p:nvPicPr>
        <p:blipFill rotWithShape="1">
          <a:blip r:embed="rId2"/>
          <a:srcRect l="15132" r="7937"/>
          <a:stretch/>
        </p:blipFill>
        <p:spPr>
          <a:xfrm>
            <a:off x="8230405" y="2412000"/>
            <a:ext cx="6655766" cy="644542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ontent Placeholder 5">
            <a:extLst>
              <a:ext uri="{FF2B5EF4-FFF2-40B4-BE49-F238E27FC236}">
                <a16:creationId xmlns:a16="http://schemas.microsoft.com/office/drawing/2014/main" id="{2FFD384D-857D-47AD-80DE-BD852A401395}"/>
              </a:ext>
            </a:extLst>
          </p:cNvPr>
          <p:cNvSpPr>
            <a:spLocks noGrp="1"/>
          </p:cNvSpPr>
          <p:nvPr>
            <p:ph sz="half" idx="13"/>
          </p:nvPr>
        </p:nvSpPr>
        <p:spPr>
          <a:xfrm>
            <a:off x="864000" y="2664372"/>
            <a:ext cx="6909475" cy="6193048"/>
          </a:xfrm>
        </p:spPr>
        <p:txBody>
          <a:bodyPr/>
          <a:lstStyle/>
          <a:p>
            <a:pPr marL="457200" lvl="1"/>
            <a:r>
              <a:rPr lang="en-IE" sz="2400" dirty="0"/>
              <a:t>The ITD Service Desk is located in the Foyer of the Glucksman (next to the Library Information Desk)</a:t>
            </a:r>
          </a:p>
          <a:p>
            <a:pPr marL="457200" lvl="1"/>
            <a:r>
              <a:rPr lang="en-IE" sz="2400" dirty="0"/>
              <a:t>If you need assistance in person, we can be found here. </a:t>
            </a:r>
          </a:p>
          <a:p>
            <a:endParaRPr lang="en-US" dirty="0"/>
          </a:p>
          <a:p>
            <a:endParaRPr lang="en-US" dirty="0"/>
          </a:p>
        </p:txBody>
      </p:sp>
      <p:sp>
        <p:nvSpPr>
          <p:cNvPr id="8" name="Arrow: Down 7">
            <a:extLst>
              <a:ext uri="{FF2B5EF4-FFF2-40B4-BE49-F238E27FC236}">
                <a16:creationId xmlns:a16="http://schemas.microsoft.com/office/drawing/2014/main" id="{D825145A-867F-4CB3-A13F-0E55B1C94CC2}"/>
              </a:ext>
            </a:extLst>
          </p:cNvPr>
          <p:cNvSpPr/>
          <p:nvPr/>
        </p:nvSpPr>
        <p:spPr>
          <a:xfrm>
            <a:off x="11966029" y="2774730"/>
            <a:ext cx="914400" cy="29639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a:extLst>
              <a:ext uri="{FF2B5EF4-FFF2-40B4-BE49-F238E27FC236}">
                <a16:creationId xmlns:a16="http://schemas.microsoft.com/office/drawing/2014/main" id="{963F8E42-E71C-4B8A-BC86-FD534E80A021}"/>
              </a:ext>
            </a:extLst>
          </p:cNvPr>
          <p:cNvPicPr>
            <a:picLocks noChangeAspect="1"/>
          </p:cNvPicPr>
          <p:nvPr/>
        </p:nvPicPr>
        <p:blipFill>
          <a:blip r:embed="rId3"/>
          <a:stretch>
            <a:fillRect/>
          </a:stretch>
        </p:blipFill>
        <p:spPr>
          <a:xfrm>
            <a:off x="864000" y="7848797"/>
            <a:ext cx="2969506" cy="2263738"/>
          </a:xfrm>
          <a:prstGeom prst="rect">
            <a:avLst/>
          </a:prstGeom>
        </p:spPr>
      </p:pic>
    </p:spTree>
    <p:extLst>
      <p:ext uri="{BB962C8B-B14F-4D97-AF65-F5344CB8AC3E}">
        <p14:creationId xmlns:p14="http://schemas.microsoft.com/office/powerpoint/2010/main" val="1893072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Quick start Guide for students – </a:t>
            </a:r>
            <a:r>
              <a:rPr lang="en-IE" dirty="0">
                <a:hlinkClick r:id="rId2"/>
              </a:rPr>
              <a:t>www.ul.ie/itss</a:t>
            </a:r>
            <a:r>
              <a:rPr lang="en-IE" dirty="0"/>
              <a:t> </a:t>
            </a:r>
          </a:p>
        </p:txBody>
      </p:sp>
      <p:sp>
        <p:nvSpPr>
          <p:cNvPr id="4" name="Content Placeholder 3">
            <a:extLst>
              <a:ext uri="{FF2B5EF4-FFF2-40B4-BE49-F238E27FC236}">
                <a16:creationId xmlns:a16="http://schemas.microsoft.com/office/drawing/2014/main" id="{08969B05-C04F-4016-A0CE-19F1A46C0A0C}"/>
              </a:ext>
            </a:extLst>
          </p:cNvPr>
          <p:cNvSpPr>
            <a:spLocks noGrp="1"/>
          </p:cNvSpPr>
          <p:nvPr>
            <p:ph sz="half" idx="2"/>
          </p:nvPr>
        </p:nvSpPr>
        <p:spPr/>
        <p:txBody>
          <a:bodyPr/>
          <a:lstStyle/>
          <a:p>
            <a:pPr marL="0" indent="0">
              <a:buNone/>
            </a:pPr>
            <a:endParaRPr lang="en-IE" sz="2800" b="0" dirty="0"/>
          </a:p>
          <a:p>
            <a:pPr marL="0" indent="0">
              <a:buNone/>
            </a:pPr>
            <a:endParaRPr lang="en-IE" sz="2800" b="0" dirty="0"/>
          </a:p>
        </p:txBody>
      </p:sp>
      <p:sp>
        <p:nvSpPr>
          <p:cNvPr id="9" name="Content Placeholder 8">
            <a:extLst>
              <a:ext uri="{FF2B5EF4-FFF2-40B4-BE49-F238E27FC236}">
                <a16:creationId xmlns:a16="http://schemas.microsoft.com/office/drawing/2014/main" id="{103086C9-1C63-4D04-8E27-8748B8BED08A}"/>
              </a:ext>
            </a:extLst>
          </p:cNvPr>
          <p:cNvSpPr>
            <a:spLocks noGrp="1"/>
          </p:cNvSpPr>
          <p:nvPr>
            <p:ph sz="half" idx="13"/>
          </p:nvPr>
        </p:nvSpPr>
        <p:spPr>
          <a:xfrm>
            <a:off x="864000" y="2193550"/>
            <a:ext cx="6373379" cy="6663870"/>
          </a:xfrm>
        </p:spPr>
        <p:txBody>
          <a:bodyPr/>
          <a:lstStyle/>
          <a:p>
            <a:r>
              <a:rPr lang="en-IE" sz="2400" b="0" dirty="0"/>
              <a:t>This Year we have changed the Format of the Quick Start Guide. Instead we have developed a more interactive Website introducing IT Services to students. Here you will find all that is required to initially get started including video “How to” content.</a:t>
            </a:r>
          </a:p>
          <a:p>
            <a:endParaRPr lang="en-IE" sz="2400" dirty="0"/>
          </a:p>
          <a:p>
            <a:r>
              <a:rPr lang="en-IE" sz="2400" dirty="0">
                <a:hlinkClick r:id="rId3"/>
              </a:rPr>
              <a:t>Student IT Services | University of Limerick (ul.ie)</a:t>
            </a:r>
            <a:endParaRPr lang="en-IE" sz="2400" b="0" dirty="0"/>
          </a:p>
          <a:p>
            <a:endParaRPr lang="en-IE" dirty="0"/>
          </a:p>
        </p:txBody>
      </p:sp>
      <p:pic>
        <p:nvPicPr>
          <p:cNvPr id="12" name="Picture 11" descr="A picture containing graphical user interface&#10;&#10;Description automatically generated">
            <a:extLst>
              <a:ext uri="{FF2B5EF4-FFF2-40B4-BE49-F238E27FC236}">
                <a16:creationId xmlns:a16="http://schemas.microsoft.com/office/drawing/2014/main" id="{A6BA6325-A5EB-4471-8CF7-20008FCC87AE}"/>
              </a:ext>
            </a:extLst>
          </p:cNvPr>
          <p:cNvPicPr>
            <a:picLocks noChangeAspect="1"/>
          </p:cNvPicPr>
          <p:nvPr/>
        </p:nvPicPr>
        <p:blipFill>
          <a:blip r:embed="rId4"/>
          <a:stretch>
            <a:fillRect/>
          </a:stretch>
        </p:blipFill>
        <p:spPr>
          <a:xfrm>
            <a:off x="7612418" y="2193550"/>
            <a:ext cx="6324600" cy="6143625"/>
          </a:xfrm>
          <a:prstGeom prst="rect">
            <a:avLst/>
          </a:prstGeom>
        </p:spPr>
      </p:pic>
      <p:pic>
        <p:nvPicPr>
          <p:cNvPr id="3" name="Picture 2">
            <a:extLst>
              <a:ext uri="{FF2B5EF4-FFF2-40B4-BE49-F238E27FC236}">
                <a16:creationId xmlns:a16="http://schemas.microsoft.com/office/drawing/2014/main" id="{D5C9980C-2EBB-4283-843D-0A4072131FF6}"/>
              </a:ext>
            </a:extLst>
          </p:cNvPr>
          <p:cNvPicPr>
            <a:picLocks noChangeAspect="1"/>
          </p:cNvPicPr>
          <p:nvPr/>
        </p:nvPicPr>
        <p:blipFill>
          <a:blip r:embed="rId5"/>
          <a:stretch>
            <a:fillRect/>
          </a:stretch>
        </p:blipFill>
        <p:spPr>
          <a:xfrm>
            <a:off x="633711" y="7554991"/>
            <a:ext cx="3416978" cy="2604858"/>
          </a:xfrm>
          <a:prstGeom prst="rect">
            <a:avLst/>
          </a:prstGeom>
        </p:spPr>
      </p:pic>
    </p:spTree>
    <p:extLst>
      <p:ext uri="{BB962C8B-B14F-4D97-AF65-F5344CB8AC3E}">
        <p14:creationId xmlns:p14="http://schemas.microsoft.com/office/powerpoint/2010/main" val="678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58039" y="2515415"/>
            <a:ext cx="5283264" cy="6689859"/>
          </a:xfrm>
        </p:spPr>
        <p:txBody>
          <a:bodyPr vert="horz" lIns="91440" tIns="45720" rIns="91440" bIns="45720" rtlCol="0" anchor="t">
            <a:normAutofit/>
          </a:bodyPr>
          <a:lstStyle/>
          <a:p>
            <a:pPr defTabSz="914400"/>
            <a:r>
              <a:rPr lang="en-US" sz="5000" kern="1200">
                <a:solidFill>
                  <a:schemeClr val="tx1"/>
                </a:solidFill>
                <a:latin typeface="+mj-lt"/>
                <a:ea typeface="+mj-ea"/>
                <a:cs typeface="+mj-cs"/>
              </a:rPr>
              <a:t>Password Management including Self Service Password Reset and Multifactor Autentication - MFA</a:t>
            </a:r>
            <a:br>
              <a:rPr lang="en-US" sz="5000" kern="1200">
                <a:solidFill>
                  <a:schemeClr val="tx1"/>
                </a:solidFill>
                <a:latin typeface="+mj-lt"/>
                <a:ea typeface="+mj-ea"/>
                <a:cs typeface="+mj-cs"/>
              </a:rPr>
            </a:br>
            <a:endParaRPr lang="en-US" sz="5000" kern="120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03168" y="1021226"/>
            <a:ext cx="1018318" cy="91671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3780845" cy="219348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185451" y="-273999"/>
            <a:ext cx="2707189" cy="1836165"/>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158766" y="672992"/>
            <a:ext cx="955951" cy="860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sz="half" idx="2"/>
          </p:nvPr>
        </p:nvSpPr>
        <p:spPr>
          <a:xfrm>
            <a:off x="6141304" y="1178169"/>
            <a:ext cx="9258244" cy="8027105"/>
          </a:xfrm>
        </p:spPr>
        <p:txBody>
          <a:bodyPr vert="horz" lIns="91440" tIns="45720" rIns="91440" bIns="45720" rtlCol="0">
            <a:normAutofit/>
          </a:bodyPr>
          <a:lstStyle/>
          <a:p>
            <a:pPr marL="0" indent="-228600" defTabSz="914400">
              <a:lnSpc>
                <a:spcPct val="90000"/>
              </a:lnSpc>
            </a:pPr>
            <a:r>
              <a:rPr lang="en-US" sz="2000" dirty="0">
                <a:solidFill>
                  <a:schemeClr val="tx1"/>
                </a:solidFill>
                <a:latin typeface="+mn-lt"/>
              </a:rPr>
              <a:t>MFA &amp; SSPR has been implemented and rolled out to all staff and students. </a:t>
            </a:r>
          </a:p>
          <a:p>
            <a:pPr indent="-228600" defTabSz="914400">
              <a:lnSpc>
                <a:spcPct val="90000"/>
              </a:lnSpc>
            </a:pPr>
            <a:r>
              <a:rPr lang="en-US" sz="2000" b="0" dirty="0">
                <a:solidFill>
                  <a:schemeClr val="tx1"/>
                </a:solidFill>
                <a:latin typeface="+mn-lt"/>
              </a:rPr>
              <a:t>A UL account is required to access IT services provided by UL, e.g., Email, Sulis, Microsoft Teams &amp; OneDrive for Business. An account consists of a username and a password, and for security reasons, Multifactor Authentication (MFA) is required to access IT services from home / off-campus.</a:t>
            </a:r>
          </a:p>
          <a:p>
            <a:pPr indent="-228600" defTabSz="914400">
              <a:lnSpc>
                <a:spcPct val="90000"/>
              </a:lnSpc>
            </a:pPr>
            <a:r>
              <a:rPr lang="en-US" sz="2000" b="0" dirty="0">
                <a:solidFill>
                  <a:schemeClr val="tx1"/>
                </a:solidFill>
                <a:latin typeface="+mn-lt"/>
              </a:rPr>
              <a:t>Self-Service Password Reset (SSPR) enables you to reset your UL computer account password (e.g., your UL email or Sulis password) anywhere anytime without the need to contact our Service Desk.</a:t>
            </a:r>
          </a:p>
          <a:p>
            <a:pPr marL="0" indent="-228600" defTabSz="914400">
              <a:lnSpc>
                <a:spcPct val="90000"/>
              </a:lnSpc>
            </a:pPr>
            <a:r>
              <a:rPr lang="en-US" sz="2000" dirty="0">
                <a:solidFill>
                  <a:schemeClr val="tx1"/>
                </a:solidFill>
                <a:latin typeface="+mn-lt"/>
              </a:rPr>
              <a:t>You will need to Activate your Account before you can access IT Services by doing the following:</a:t>
            </a:r>
          </a:p>
          <a:p>
            <a:pPr indent="-228600" defTabSz="914400">
              <a:lnSpc>
                <a:spcPct val="90000"/>
              </a:lnSpc>
            </a:pPr>
            <a:r>
              <a:rPr lang="en-US" sz="2000" b="0" dirty="0">
                <a:solidFill>
                  <a:schemeClr val="tx1"/>
                </a:solidFill>
                <a:latin typeface="+mn-lt"/>
              </a:rPr>
              <a:t>Register for Multifactor Authentication (MFA) &amp; Self-Service Password Reset (SSPR)</a:t>
            </a:r>
          </a:p>
          <a:p>
            <a:pPr indent="-228600" defTabSz="914400">
              <a:lnSpc>
                <a:spcPct val="90000"/>
              </a:lnSpc>
            </a:pPr>
            <a:r>
              <a:rPr lang="en-US" sz="2000" b="0" dirty="0">
                <a:solidFill>
                  <a:schemeClr val="tx1"/>
                </a:solidFill>
                <a:latin typeface="+mn-lt"/>
              </a:rPr>
              <a:t>Change your initial password.</a:t>
            </a:r>
          </a:p>
          <a:p>
            <a:pPr marL="0" indent="-228600" defTabSz="914400">
              <a:lnSpc>
                <a:spcPct val="90000"/>
              </a:lnSpc>
            </a:pPr>
            <a:r>
              <a:rPr lang="en-US" sz="2000" dirty="0">
                <a:solidFill>
                  <a:schemeClr val="tx1"/>
                </a:solidFill>
                <a:latin typeface="+mn-lt"/>
              </a:rPr>
              <a:t>If you studied in UL in the last year:  You may still have an active student computer account. If that is the case you should use your old password If you remember it, otherwise you SSPR to reset your password.  </a:t>
            </a:r>
          </a:p>
          <a:p>
            <a:pPr marL="0" indent="-228600" defTabSz="914400">
              <a:lnSpc>
                <a:spcPct val="90000"/>
              </a:lnSpc>
            </a:pPr>
            <a:r>
              <a:rPr lang="en-US" sz="2000" b="0" dirty="0">
                <a:solidFill>
                  <a:schemeClr val="tx1"/>
                </a:solidFill>
                <a:latin typeface="+mn-lt"/>
              </a:rPr>
              <a:t>More information can be found here </a:t>
            </a:r>
            <a:r>
              <a:rPr lang="en-US" sz="2000" b="0" dirty="0">
                <a:solidFill>
                  <a:schemeClr val="tx1"/>
                </a:solidFill>
                <a:latin typeface="+mn-lt"/>
                <a:hlinkClick r:id="rId2"/>
              </a:rPr>
              <a:t>Password Management | University of Limerick (ul.ie)</a:t>
            </a:r>
            <a:endParaRPr lang="en-US" sz="2000" b="0" dirty="0">
              <a:solidFill>
                <a:schemeClr val="tx1"/>
              </a:solidFill>
              <a:latin typeface="+mn-lt"/>
            </a:endParaRPr>
          </a:p>
          <a:p>
            <a:pPr marL="0" indent="-228600" defTabSz="914400">
              <a:lnSpc>
                <a:spcPct val="90000"/>
              </a:lnSpc>
            </a:pPr>
            <a:endParaRPr lang="en-US" sz="2000" dirty="0">
              <a:solidFill>
                <a:schemeClr val="tx1"/>
              </a:solidFill>
              <a:latin typeface="+mn-lt"/>
            </a:endParaRP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21620" y="9058585"/>
            <a:ext cx="1992879" cy="109982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24256" y="9558718"/>
            <a:ext cx="1086643" cy="59969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C5AE124-09DF-48B3-84CF-9B6859DFCC62}"/>
              </a:ext>
            </a:extLst>
          </p:cNvPr>
          <p:cNvPicPr>
            <a:picLocks noChangeAspect="1"/>
          </p:cNvPicPr>
          <p:nvPr/>
        </p:nvPicPr>
        <p:blipFill>
          <a:blip r:embed="rId3"/>
          <a:stretch>
            <a:fillRect/>
          </a:stretch>
        </p:blipFill>
        <p:spPr>
          <a:xfrm>
            <a:off x="470798" y="8067614"/>
            <a:ext cx="2599854" cy="1981942"/>
          </a:xfrm>
          <a:prstGeom prst="rect">
            <a:avLst/>
          </a:prstGeom>
        </p:spPr>
      </p:pic>
    </p:spTree>
    <p:extLst>
      <p:ext uri="{BB962C8B-B14F-4D97-AF65-F5344CB8AC3E}">
        <p14:creationId xmlns:p14="http://schemas.microsoft.com/office/powerpoint/2010/main" val="4202901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Read-Only]" id="{1CC72000-92D2-4B04-ABA9-8D872F466FF5}" vid="{806A4EFA-1309-43CE-9EAE-2ACC7C7371AB}"/>
    </a:ext>
  </a:extLst>
</a:theme>
</file>

<file path=ppt/theme/theme2.xml><?xml version="1.0" encoding="utf-8"?>
<a:theme xmlns:a="http://schemas.openxmlformats.org/drawingml/2006/main" name="AccentBoxVTI">
  <a:themeElements>
    <a:clrScheme name="Custom Green">
      <a:dk1>
        <a:sysClr val="windowText" lastClr="000000"/>
      </a:dk1>
      <a:lt1>
        <a:sysClr val="window" lastClr="FFFFFF"/>
      </a:lt1>
      <a:dk2>
        <a:srgbClr val="455F51"/>
      </a:dk2>
      <a:lt2>
        <a:srgbClr val="E3DED1"/>
      </a:lt2>
      <a:accent1>
        <a:srgbClr val="005335"/>
      </a:accent1>
      <a:accent2>
        <a:srgbClr val="00A850"/>
      </a:accent2>
      <a:accent3>
        <a:srgbClr val="C0CF3A"/>
      </a:accent3>
      <a:accent4>
        <a:srgbClr val="029676"/>
      </a:accent4>
      <a:accent5>
        <a:srgbClr val="4AB5C4"/>
      </a:accent5>
      <a:accent6>
        <a:srgbClr val="0989B1"/>
      </a:accent6>
      <a:hlink>
        <a:srgbClr val="6B9F25"/>
      </a:hlink>
      <a:folHlink>
        <a:srgbClr val="BA6906"/>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amsChannelId xmlns="d8757817-e342-4fa3-b2ae-d4b9922bed19" xsi:nil="true"/>
    <NotebookType xmlns="d8757817-e342-4fa3-b2ae-d4b9922bed19" xsi:nil="true"/>
    <AppVersion xmlns="d8757817-e342-4fa3-b2ae-d4b9922bed19" xsi:nil="true"/>
    <FolderType xmlns="d8757817-e342-4fa3-b2ae-d4b9922bed19" xsi:nil="true"/>
    <CultureName xmlns="d8757817-e342-4fa3-b2ae-d4b9922bed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FB8BE795AE9E49929B18730F7EC6FB" ma:contentTypeVersion="13" ma:contentTypeDescription="Create a new document." ma:contentTypeScope="" ma:versionID="1e6575a8eab1f9d1ed1b13fd61ffbbc0">
  <xsd:schema xmlns:xsd="http://www.w3.org/2001/XMLSchema" xmlns:xs="http://www.w3.org/2001/XMLSchema" xmlns:p="http://schemas.microsoft.com/office/2006/metadata/properties" xmlns:ns2="d8757817-e342-4fa3-b2ae-d4b9922bed19" targetNamespace="http://schemas.microsoft.com/office/2006/metadata/properties" ma:root="true" ma:fieldsID="de25c77bffcfb82c0366dc61c698951c" ns2:_="">
    <xsd:import namespace="d8757817-e342-4fa3-b2ae-d4b9922bed19"/>
    <xsd:element name="properties">
      <xsd:complexType>
        <xsd:sequence>
          <xsd:element name="documentManagement">
            <xsd:complexType>
              <xsd:all>
                <xsd:element ref="ns2:MediaServiceMetadata" minOccurs="0"/>
                <xsd:element ref="ns2:MediaServiceFastMetadata" minOccurs="0"/>
                <xsd:element ref="ns2:NotebookType" minOccurs="0"/>
                <xsd:element ref="ns2:FolderType" minOccurs="0"/>
                <xsd:element ref="ns2:CultureName" minOccurs="0"/>
                <xsd:element ref="ns2:AppVersion" minOccurs="0"/>
                <xsd:element ref="ns2:TeamsChannel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57817-e342-4fa3-b2ae-d4b9922bed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7F9092-BDA7-424C-B9CC-8BEFC49DF85B}">
  <ds:schemaRefs>
    <ds:schemaRef ds:uri="http://schemas.microsoft.com/sharepoint/v3/contenttype/forms"/>
  </ds:schemaRefs>
</ds:datastoreItem>
</file>

<file path=customXml/itemProps2.xml><?xml version="1.0" encoding="utf-8"?>
<ds:datastoreItem xmlns:ds="http://schemas.openxmlformats.org/officeDocument/2006/customXml" ds:itemID="{048EA609-1291-4473-BFBC-F21AC1F4FF60}">
  <ds:schemaRefs>
    <ds:schemaRef ds:uri="http://schemas.microsoft.com/office/infopath/2007/PartnerControls"/>
    <ds:schemaRef ds:uri="http://purl.org/dc/elements/1.1/"/>
    <ds:schemaRef ds:uri="http://schemas.microsoft.com/office/2006/metadata/properties"/>
    <ds:schemaRef ds:uri="bda90d89-8edc-45c0-9231-e7d028992c4b"/>
    <ds:schemaRef ds:uri="http://schemas.microsoft.com/office/2006/documentManagement/types"/>
    <ds:schemaRef ds:uri="43023927-f72a-40d9-82ec-f3f2d80d180b"/>
    <ds:schemaRef ds:uri="http://schemas.openxmlformats.org/package/2006/metadata/core-properties"/>
    <ds:schemaRef ds:uri="http://purl.org/dc/dcmitype/"/>
    <ds:schemaRef ds:uri="http://www.w3.org/XML/1998/namespace"/>
    <ds:schemaRef ds:uri="http://purl.org/dc/terms/"/>
  </ds:schemaRefs>
</ds:datastoreItem>
</file>

<file path=customXml/itemProps3.xml><?xml version="1.0" encoding="utf-8"?>
<ds:datastoreItem xmlns:ds="http://schemas.openxmlformats.org/officeDocument/2006/customXml" ds:itemID="{FB1F8B1A-48AF-4A05-8C9E-1E1E4FAAE6B0}"/>
</file>

<file path=docProps/app.xml><?xml version="1.0" encoding="utf-8"?>
<Properties xmlns="http://schemas.openxmlformats.org/officeDocument/2006/extended-properties" xmlns:vt="http://schemas.openxmlformats.org/officeDocument/2006/docPropsVTypes">
  <Template>UL-PowerPoint-template</Template>
  <TotalTime>15768</TotalTime>
  <Words>1671</Words>
  <Application>Microsoft Office PowerPoint</Application>
  <PresentationFormat>Custom</PresentationFormat>
  <Paragraphs>142</Paragraphs>
  <Slides>23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Avenir Next LT Pro</vt:lpstr>
      <vt:lpstr>Calibri</vt:lpstr>
      <vt:lpstr>Calibri Light</vt:lpstr>
      <vt:lpstr>Georgia</vt:lpstr>
      <vt:lpstr>Helvetica</vt:lpstr>
      <vt:lpstr>Office Theme</vt:lpstr>
      <vt:lpstr>AccentBoxVTI</vt:lpstr>
      <vt:lpstr>👋 Hello &amp; Welcome</vt:lpstr>
      <vt:lpstr>Recording</vt:lpstr>
      <vt:lpstr>An Introduction to Student IT Services</vt:lpstr>
      <vt:lpstr>Topics for today</vt:lpstr>
      <vt:lpstr>ITD Website &amp; Self Service Portal addresses</vt:lpstr>
      <vt:lpstr>Logging a Support Call with ITD</vt:lpstr>
      <vt:lpstr>Logging a Support Call with ITD</vt:lpstr>
      <vt:lpstr>Quick start Guide for students – www.ul.ie/itss </vt:lpstr>
      <vt:lpstr>Password Management including Self Service Password Reset and Multifactor Autentication - MFA </vt:lpstr>
      <vt:lpstr>PowerPoint Presentation</vt:lpstr>
      <vt:lpstr>PowerPoint Presentation</vt:lpstr>
      <vt:lpstr>​Office 365 Apps - UL Students can download and install Microsoft Office 365 (Microsoft 365 Apps) on 5 different devices including laptops and mobile devices.</vt:lpstr>
      <vt:lpstr> Student Printing</vt:lpstr>
      <vt:lpstr>Student Printing Contd.</vt:lpstr>
      <vt:lpstr>Wi-Fi – Connecting to Eduroam</vt:lpstr>
      <vt:lpstr>Sulis</vt:lpstr>
      <vt:lpstr>ITD Student Labs</vt:lpstr>
      <vt:lpstr>Software available from ITD</vt:lpstr>
      <vt:lpstr>Phishing Awareness </vt:lpstr>
      <vt:lpstr>Phishing Awareness </vt:lpstr>
      <vt:lpstr>ITD Social Media and Video Support Content</vt:lpstr>
      <vt:lpstr>PowerPoint Presentation</vt:lpstr>
      <vt:lpstr>Raise a ticket by logging a call at https://ul.topdesk.net  </vt:lpstr>
    </vt:vector>
  </TitlesOfParts>
  <Company>University of Limerick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Information Technology Division (ITD)  </dc:title>
  <dc:creator>Anna.Marie.Gildea</dc:creator>
  <cp:lastModifiedBy>Anna.Marie.Gildea</cp:lastModifiedBy>
  <cp:revision>26</cp:revision>
  <dcterms:created xsi:type="dcterms:W3CDTF">2020-09-14T19:34:52Z</dcterms:created>
  <dcterms:modified xsi:type="dcterms:W3CDTF">2021-09-14T17:27:37Z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0x010100E6FB8BE795AE9E49929B18730F7EC6FB</vt:lpwstr>
  </property>
</Properties>
</file>